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1799" r:id="rId5"/>
    <p:sldId id="1800" r:id="rId6"/>
    <p:sldId id="1801" r:id="rId7"/>
    <p:sldId id="1802" r:id="rId8"/>
    <p:sldId id="259" r:id="rId9"/>
    <p:sldId id="260" r:id="rId10"/>
    <p:sldId id="262" r:id="rId11"/>
    <p:sldId id="265" r:id="rId12"/>
    <p:sldId id="266" r:id="rId13"/>
    <p:sldId id="270" r:id="rId14"/>
    <p:sldId id="269" r:id="rId15"/>
    <p:sldId id="268" r:id="rId16"/>
    <p:sldId id="267" r:id="rId17"/>
    <p:sldId id="1781" r:id="rId18"/>
    <p:sldId id="1782" r:id="rId19"/>
    <p:sldId id="1783" r:id="rId20"/>
    <p:sldId id="1784" r:id="rId21"/>
    <p:sldId id="1785" r:id="rId22"/>
    <p:sldId id="1786" r:id="rId23"/>
    <p:sldId id="1789" r:id="rId24"/>
    <p:sldId id="1793" r:id="rId25"/>
    <p:sldId id="1792" r:id="rId26"/>
    <p:sldId id="1791" r:id="rId27"/>
    <p:sldId id="276" r:id="rId28"/>
    <p:sldId id="1794" r:id="rId29"/>
    <p:sldId id="1795" r:id="rId30"/>
    <p:sldId id="1796" r:id="rId31"/>
    <p:sldId id="179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4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rning process" userId="0dc9fc69964daf31" providerId="LiveId" clId="{F1442C03-A591-4D56-BD28-B65987378AE7}"/>
    <pc:docChg chg="undo custSel addSld delSld modSld sldOrd">
      <pc:chgData name="learning process" userId="0dc9fc69964daf31" providerId="LiveId" clId="{F1442C03-A591-4D56-BD28-B65987378AE7}" dt="2023-09-14T01:35:38.105" v="149" actId="47"/>
      <pc:docMkLst>
        <pc:docMk/>
      </pc:docMkLst>
      <pc:sldChg chg="modSp mod ord modTransition">
        <pc:chgData name="learning process" userId="0dc9fc69964daf31" providerId="LiveId" clId="{F1442C03-A591-4D56-BD28-B65987378AE7}" dt="2023-09-14T01:35:13.492" v="146"/>
        <pc:sldMkLst>
          <pc:docMk/>
          <pc:sldMk cId="2256794012" sldId="275"/>
        </pc:sldMkLst>
        <pc:picChg chg="mod">
          <ac:chgData name="learning process" userId="0dc9fc69964daf31" providerId="LiveId" clId="{F1442C03-A591-4D56-BD28-B65987378AE7}" dt="2023-09-14T00:57:33.971" v="15" actId="11530"/>
          <ac:picMkLst>
            <pc:docMk/>
            <pc:sldMk cId="2256794012" sldId="275"/>
            <ac:picMk id="23" creationId="{70A43141-E02A-F8C0-097B-A18561934F4C}"/>
          </ac:picMkLst>
        </pc:picChg>
        <pc:picChg chg="mod">
          <ac:chgData name="learning process" userId="0dc9fc69964daf31" providerId="LiveId" clId="{F1442C03-A591-4D56-BD28-B65987378AE7}" dt="2023-09-14T00:57:33.971" v="15" actId="11530"/>
          <ac:picMkLst>
            <pc:docMk/>
            <pc:sldMk cId="2256794012" sldId="275"/>
            <ac:picMk id="27" creationId="{292F0BDE-956F-ABF9-FA30-47894A8EC3D3}"/>
          </ac:picMkLst>
        </pc:picChg>
        <pc:picChg chg="mod">
          <ac:chgData name="learning process" userId="0dc9fc69964daf31" providerId="LiveId" clId="{F1442C03-A591-4D56-BD28-B65987378AE7}" dt="2023-09-14T00:57:33.971" v="15" actId="11530"/>
          <ac:picMkLst>
            <pc:docMk/>
            <pc:sldMk cId="2256794012" sldId="275"/>
            <ac:picMk id="29" creationId="{CAB1E6C8-33A8-BD29-AC06-DD4A4192694E}"/>
          </ac:picMkLst>
        </pc:picChg>
      </pc:sldChg>
      <pc:sldChg chg="addSp delSp modSp mod modTransition">
        <pc:chgData name="learning process" userId="0dc9fc69964daf31" providerId="LiveId" clId="{F1442C03-A591-4D56-BD28-B65987378AE7}" dt="2023-09-14T01:13:02.538" v="69" actId="9405"/>
        <pc:sldMkLst>
          <pc:docMk/>
          <pc:sldMk cId="2205784602" sldId="276"/>
        </pc:sldMkLst>
        <pc:spChg chg="del">
          <ac:chgData name="learning process" userId="0dc9fc69964daf31" providerId="LiveId" clId="{F1442C03-A591-4D56-BD28-B65987378AE7}" dt="2023-09-14T00:59:04.307" v="16" actId="478"/>
          <ac:spMkLst>
            <pc:docMk/>
            <pc:sldMk cId="2205784602" sldId="276"/>
            <ac:spMk id="2" creationId="{62AB60EE-72F0-D5B2-D178-D133E11EC0CD}"/>
          </ac:spMkLst>
        </pc:spChg>
        <pc:spChg chg="del">
          <ac:chgData name="learning process" userId="0dc9fc69964daf31" providerId="LiveId" clId="{F1442C03-A591-4D56-BD28-B65987378AE7}" dt="2023-09-14T00:59:05.876" v="17" actId="478"/>
          <ac:spMkLst>
            <pc:docMk/>
            <pc:sldMk cId="2205784602" sldId="276"/>
            <ac:spMk id="3" creationId="{AA91F229-036B-992A-ECBD-9FB97FB7CD95}"/>
          </ac:spMkLst>
        </pc:spChg>
        <pc:spChg chg="add mod">
          <ac:chgData name="learning process" userId="0dc9fc69964daf31" providerId="LiveId" clId="{F1442C03-A591-4D56-BD28-B65987378AE7}" dt="2023-09-14T01:00:21.963" v="26" actId="11530"/>
          <ac:spMkLst>
            <pc:docMk/>
            <pc:sldMk cId="2205784602" sldId="276"/>
            <ac:spMk id="4" creationId="{2608BC46-CF31-5770-057E-100F497BEDA7}"/>
          </ac:spMkLst>
        </pc:spChg>
        <pc:grpChg chg="mod">
          <ac:chgData name="learning process" userId="0dc9fc69964daf31" providerId="LiveId" clId="{F1442C03-A591-4D56-BD28-B65987378AE7}" dt="2023-09-14T01:12:18.530" v="67"/>
          <ac:grpSpMkLst>
            <pc:docMk/>
            <pc:sldMk cId="2205784602" sldId="276"/>
            <ac:grpSpMk id="12" creationId="{54323DC8-4A25-A401-05F8-897589FCAB33}"/>
          </ac:grpSpMkLst>
        </pc:grpChg>
        <pc:picChg chg="add del mod">
          <ac:chgData name="learning process" userId="0dc9fc69964daf31" providerId="LiveId" clId="{F1442C03-A591-4D56-BD28-B65987378AE7}" dt="2023-09-14T00:59:45.545" v="24" actId="931"/>
          <ac:picMkLst>
            <pc:docMk/>
            <pc:sldMk cId="2205784602" sldId="276"/>
            <ac:picMk id="6" creationId="{C4716521-4F8F-B189-34BD-DCB31D76457A}"/>
          </ac:picMkLst>
        </pc:picChg>
        <pc:inkChg chg="add">
          <ac:chgData name="learning process" userId="0dc9fc69964daf31" providerId="LiveId" clId="{F1442C03-A591-4D56-BD28-B65987378AE7}" dt="2023-09-14T01:11:58.262" v="56" actId="9405"/>
          <ac:inkMkLst>
            <pc:docMk/>
            <pc:sldMk cId="2205784602" sldId="276"/>
            <ac:inkMk id="7" creationId="{7180AF4F-4908-0CF9-E66D-1EAB443E00E9}"/>
          </ac:inkMkLst>
        </pc:inkChg>
        <pc:inkChg chg="add">
          <ac:chgData name="learning process" userId="0dc9fc69964daf31" providerId="LiveId" clId="{F1442C03-A591-4D56-BD28-B65987378AE7}" dt="2023-09-14T01:11:59.693" v="57" actId="9405"/>
          <ac:inkMkLst>
            <pc:docMk/>
            <pc:sldMk cId="2205784602" sldId="276"/>
            <ac:inkMk id="8" creationId="{0D51F63E-0513-E580-7245-61D29F72B8AD}"/>
          </ac:inkMkLst>
        </pc:inkChg>
        <pc:inkChg chg="add del">
          <ac:chgData name="learning process" userId="0dc9fc69964daf31" providerId="LiveId" clId="{F1442C03-A591-4D56-BD28-B65987378AE7}" dt="2023-09-14T01:13:02.538" v="69" actId="9405"/>
          <ac:inkMkLst>
            <pc:docMk/>
            <pc:sldMk cId="2205784602" sldId="276"/>
            <ac:inkMk id="9" creationId="{2938A90D-CD3A-A68E-3DCF-40D7BC2D9A76}"/>
          </ac:inkMkLst>
        </pc:inkChg>
        <pc:inkChg chg="add del mod">
          <ac:chgData name="learning process" userId="0dc9fc69964daf31" providerId="LiveId" clId="{F1442C03-A591-4D56-BD28-B65987378AE7}" dt="2023-09-14T01:13:02.014" v="68" actId="9405"/>
          <ac:inkMkLst>
            <pc:docMk/>
            <pc:sldMk cId="2205784602" sldId="276"/>
            <ac:inkMk id="10" creationId="{857439EA-58C5-76FD-D0C5-C6ABB2432465}"/>
          </ac:inkMkLst>
        </pc:inkChg>
        <pc:inkChg chg="add del mod">
          <ac:chgData name="learning process" userId="0dc9fc69964daf31" providerId="LiveId" clId="{F1442C03-A591-4D56-BD28-B65987378AE7}" dt="2023-09-14T01:12:18.530" v="67"/>
          <ac:inkMkLst>
            <pc:docMk/>
            <pc:sldMk cId="2205784602" sldId="276"/>
            <ac:inkMk id="11" creationId="{F55B1C14-C810-EB25-AE18-790E80611828}"/>
          </ac:inkMkLst>
        </pc:inkChg>
        <pc:inkChg chg="add del">
          <ac:chgData name="learning process" userId="0dc9fc69964daf31" providerId="LiveId" clId="{F1442C03-A591-4D56-BD28-B65987378AE7}" dt="2023-09-14T01:12:17.641" v="65" actId="9405"/>
          <ac:inkMkLst>
            <pc:docMk/>
            <pc:sldMk cId="2205784602" sldId="276"/>
            <ac:inkMk id="13" creationId="{375F0EFC-5AFC-DB3B-7E1F-19CB4E0DD7D3}"/>
          </ac:inkMkLst>
        </pc:inkChg>
        <pc:inkChg chg="add del">
          <ac:chgData name="learning process" userId="0dc9fc69964daf31" providerId="LiveId" clId="{F1442C03-A591-4D56-BD28-B65987378AE7}" dt="2023-09-14T01:12:16.408" v="64" actId="9405"/>
          <ac:inkMkLst>
            <pc:docMk/>
            <pc:sldMk cId="2205784602" sldId="276"/>
            <ac:inkMk id="14" creationId="{AF4B6B53-DD02-CE0B-2B98-16AB6380BBC9}"/>
          </ac:inkMkLst>
        </pc:inkChg>
      </pc:sldChg>
      <pc:sldChg chg="addSp delSp modSp del mod modTransition modAnim">
        <pc:chgData name="learning process" userId="0dc9fc69964daf31" providerId="LiveId" clId="{F1442C03-A591-4D56-BD28-B65987378AE7}" dt="2023-09-14T01:13:04.930" v="70" actId="47"/>
        <pc:sldMkLst>
          <pc:docMk/>
          <pc:sldMk cId="3472914591" sldId="277"/>
        </pc:sldMkLst>
        <pc:spChg chg="del">
          <ac:chgData name="learning process" userId="0dc9fc69964daf31" providerId="LiveId" clId="{F1442C03-A591-4D56-BD28-B65987378AE7}" dt="2023-09-14T01:07:33.811" v="39" actId="478"/>
          <ac:spMkLst>
            <pc:docMk/>
            <pc:sldMk cId="3472914591" sldId="277"/>
            <ac:spMk id="2" creationId="{50DC0570-5781-695A-1BFC-8BF8B9DEA04E}"/>
          </ac:spMkLst>
        </pc:spChg>
        <pc:spChg chg="del mod">
          <ac:chgData name="learning process" userId="0dc9fc69964daf31" providerId="LiveId" clId="{F1442C03-A591-4D56-BD28-B65987378AE7}" dt="2023-09-14T01:07:43.007" v="41" actId="478"/>
          <ac:spMkLst>
            <pc:docMk/>
            <pc:sldMk cId="3472914591" sldId="277"/>
            <ac:spMk id="3" creationId="{202034CB-F0F5-E837-49EF-04BED907C8C0}"/>
          </ac:spMkLst>
        </pc:spChg>
        <pc:spChg chg="add mod">
          <ac:chgData name="learning process" userId="0dc9fc69964daf31" providerId="LiveId" clId="{F1442C03-A591-4D56-BD28-B65987378AE7}" dt="2023-09-14T01:09:13.800" v="46" actId="207"/>
          <ac:spMkLst>
            <pc:docMk/>
            <pc:sldMk cId="3472914591" sldId="277"/>
            <ac:spMk id="6" creationId="{00FCDE91-1A8F-FE81-AC25-90F4A8D70E3B}"/>
          </ac:spMkLst>
        </pc:spChg>
        <pc:picChg chg="add del mod">
          <ac:chgData name="learning process" userId="0dc9fc69964daf31" providerId="LiveId" clId="{F1442C03-A591-4D56-BD28-B65987378AE7}" dt="2023-09-14T01:08:34.821" v="43" actId="931"/>
          <ac:picMkLst>
            <pc:docMk/>
            <pc:sldMk cId="3472914591" sldId="277"/>
            <ac:picMk id="5" creationId="{EDB737C2-C2C2-2F47-8A8B-9B271F67E134}"/>
          </ac:picMkLst>
        </pc:picChg>
        <pc:inkChg chg="add del">
          <ac:chgData name="learning process" userId="0dc9fc69964daf31" providerId="LiveId" clId="{F1442C03-A591-4D56-BD28-B65987378AE7}" dt="2023-09-14T01:11:08.679" v="54" actId="9405"/>
          <ac:inkMkLst>
            <pc:docMk/>
            <pc:sldMk cId="3472914591" sldId="277"/>
            <ac:inkMk id="7" creationId="{1BBE690A-15F8-374F-971B-559CA12858D3}"/>
          </ac:inkMkLst>
        </pc:inkChg>
        <pc:inkChg chg="add">
          <ac:chgData name="learning process" userId="0dc9fc69964daf31" providerId="LiveId" clId="{F1442C03-A591-4D56-BD28-B65987378AE7}" dt="2023-09-14T01:11:17.374" v="55" actId="9405"/>
          <ac:inkMkLst>
            <pc:docMk/>
            <pc:sldMk cId="3472914591" sldId="277"/>
            <ac:inkMk id="8" creationId="{0048904B-98D9-D093-1F56-C9700D03B7C3}"/>
          </ac:inkMkLst>
        </pc:inkChg>
      </pc:sldChg>
      <pc:sldChg chg="del ord">
        <pc:chgData name="learning process" userId="0dc9fc69964daf31" providerId="LiveId" clId="{F1442C03-A591-4D56-BD28-B65987378AE7}" dt="2023-09-14T00:54:45.233" v="11" actId="2696"/>
        <pc:sldMkLst>
          <pc:docMk/>
          <pc:sldMk cId="2388839334" sldId="1790"/>
        </pc:sldMkLst>
      </pc:sldChg>
      <pc:sldChg chg="modSp ord modTransition">
        <pc:chgData name="learning process" userId="0dc9fc69964daf31" providerId="LiveId" clId="{F1442C03-A591-4D56-BD28-B65987378AE7}" dt="2023-09-14T00:56:50.085" v="12" actId="11530"/>
        <pc:sldMkLst>
          <pc:docMk/>
          <pc:sldMk cId="2436343427" sldId="1791"/>
        </pc:sldMkLst>
        <pc:picChg chg="mod">
          <ac:chgData name="learning process" userId="0dc9fc69964daf31" providerId="LiveId" clId="{F1442C03-A591-4D56-BD28-B65987378AE7}" dt="2023-09-14T00:56:50.085" v="12" actId="11530"/>
          <ac:picMkLst>
            <pc:docMk/>
            <pc:sldMk cId="2436343427" sldId="1791"/>
            <ac:picMk id="23" creationId="{70A43141-E02A-F8C0-097B-A18561934F4C}"/>
          </ac:picMkLst>
        </pc:picChg>
        <pc:picChg chg="mod">
          <ac:chgData name="learning process" userId="0dc9fc69964daf31" providerId="LiveId" clId="{F1442C03-A591-4D56-BD28-B65987378AE7}" dt="2023-09-14T00:56:50.085" v="12" actId="11530"/>
          <ac:picMkLst>
            <pc:docMk/>
            <pc:sldMk cId="2436343427" sldId="1791"/>
            <ac:picMk id="27" creationId="{292F0BDE-956F-ABF9-FA30-47894A8EC3D3}"/>
          </ac:picMkLst>
        </pc:picChg>
        <pc:picChg chg="mod">
          <ac:chgData name="learning process" userId="0dc9fc69964daf31" providerId="LiveId" clId="{F1442C03-A591-4D56-BD28-B65987378AE7}" dt="2023-09-14T00:56:50.085" v="12" actId="11530"/>
          <ac:picMkLst>
            <pc:docMk/>
            <pc:sldMk cId="2436343427" sldId="1791"/>
            <ac:picMk id="29" creationId="{CAB1E6C8-33A8-BD29-AC06-DD4A4192694E}"/>
          </ac:picMkLst>
        </pc:picChg>
      </pc:sldChg>
      <pc:sldChg chg="modSp modTransition">
        <pc:chgData name="learning process" userId="0dc9fc69964daf31" providerId="LiveId" clId="{F1442C03-A591-4D56-BD28-B65987378AE7}" dt="2023-09-14T00:57:08.297" v="13" actId="11530"/>
        <pc:sldMkLst>
          <pc:docMk/>
          <pc:sldMk cId="406074899" sldId="1792"/>
        </pc:sldMkLst>
        <pc:picChg chg="mod">
          <ac:chgData name="learning process" userId="0dc9fc69964daf31" providerId="LiveId" clId="{F1442C03-A591-4D56-BD28-B65987378AE7}" dt="2023-09-14T00:57:08.297" v="13" actId="11530"/>
          <ac:picMkLst>
            <pc:docMk/>
            <pc:sldMk cId="406074899" sldId="1792"/>
            <ac:picMk id="23" creationId="{70A43141-E02A-F8C0-097B-A18561934F4C}"/>
          </ac:picMkLst>
        </pc:picChg>
        <pc:picChg chg="mod">
          <ac:chgData name="learning process" userId="0dc9fc69964daf31" providerId="LiveId" clId="{F1442C03-A591-4D56-BD28-B65987378AE7}" dt="2023-09-14T00:57:08.297" v="13" actId="11530"/>
          <ac:picMkLst>
            <pc:docMk/>
            <pc:sldMk cId="406074899" sldId="1792"/>
            <ac:picMk id="27" creationId="{292F0BDE-956F-ABF9-FA30-47894A8EC3D3}"/>
          </ac:picMkLst>
        </pc:picChg>
        <pc:picChg chg="mod">
          <ac:chgData name="learning process" userId="0dc9fc69964daf31" providerId="LiveId" clId="{F1442C03-A591-4D56-BD28-B65987378AE7}" dt="2023-09-14T00:57:08.297" v="13" actId="11530"/>
          <ac:picMkLst>
            <pc:docMk/>
            <pc:sldMk cId="406074899" sldId="1792"/>
            <ac:picMk id="29" creationId="{CAB1E6C8-33A8-BD29-AC06-DD4A4192694E}"/>
          </ac:picMkLst>
        </pc:picChg>
      </pc:sldChg>
      <pc:sldChg chg="modSp mod modTransition">
        <pc:chgData name="learning process" userId="0dc9fc69964daf31" providerId="LiveId" clId="{F1442C03-A591-4D56-BD28-B65987378AE7}" dt="2023-09-14T00:57:21.067" v="14" actId="11530"/>
        <pc:sldMkLst>
          <pc:docMk/>
          <pc:sldMk cId="3074714228" sldId="1793"/>
        </pc:sldMkLst>
        <pc:picChg chg="mod">
          <ac:chgData name="learning process" userId="0dc9fc69964daf31" providerId="LiveId" clId="{F1442C03-A591-4D56-BD28-B65987378AE7}" dt="2023-09-14T00:57:21.067" v="14" actId="11530"/>
          <ac:picMkLst>
            <pc:docMk/>
            <pc:sldMk cId="3074714228" sldId="1793"/>
            <ac:picMk id="23" creationId="{70A43141-E02A-F8C0-097B-A18561934F4C}"/>
          </ac:picMkLst>
        </pc:picChg>
        <pc:picChg chg="mod modCrop">
          <ac:chgData name="learning process" userId="0dc9fc69964daf31" providerId="LiveId" clId="{F1442C03-A591-4D56-BD28-B65987378AE7}" dt="2023-09-14T00:57:21.067" v="14" actId="11530"/>
          <ac:picMkLst>
            <pc:docMk/>
            <pc:sldMk cId="3074714228" sldId="1793"/>
            <ac:picMk id="27" creationId="{292F0BDE-956F-ABF9-FA30-47894A8EC3D3}"/>
          </ac:picMkLst>
        </pc:picChg>
        <pc:picChg chg="mod">
          <ac:chgData name="learning process" userId="0dc9fc69964daf31" providerId="LiveId" clId="{F1442C03-A591-4D56-BD28-B65987378AE7}" dt="2023-09-14T00:57:21.067" v="14" actId="11530"/>
          <ac:picMkLst>
            <pc:docMk/>
            <pc:sldMk cId="3074714228" sldId="1793"/>
            <ac:picMk id="29" creationId="{CAB1E6C8-33A8-BD29-AC06-DD4A4192694E}"/>
          </ac:picMkLst>
        </pc:picChg>
      </pc:sldChg>
      <pc:sldChg chg="addSp delSp modSp new mod modTransition">
        <pc:chgData name="learning process" userId="0dc9fc69964daf31" providerId="LiveId" clId="{F1442C03-A591-4D56-BD28-B65987378AE7}" dt="2023-09-14T01:17:06.493" v="84"/>
        <pc:sldMkLst>
          <pc:docMk/>
          <pc:sldMk cId="156802219" sldId="1794"/>
        </pc:sldMkLst>
        <pc:spChg chg="del">
          <ac:chgData name="learning process" userId="0dc9fc69964daf31" providerId="LiveId" clId="{F1442C03-A591-4D56-BD28-B65987378AE7}" dt="2023-09-14T01:15:39.042" v="79" actId="478"/>
          <ac:spMkLst>
            <pc:docMk/>
            <pc:sldMk cId="156802219" sldId="1794"/>
            <ac:spMk id="2" creationId="{4522CA56-2676-5D37-58D1-99D30C2C38DD}"/>
          </ac:spMkLst>
        </pc:spChg>
        <pc:spChg chg="del">
          <ac:chgData name="learning process" userId="0dc9fc69964daf31" providerId="LiveId" clId="{F1442C03-A591-4D56-BD28-B65987378AE7}" dt="2023-09-14T01:15:40.837" v="80" actId="478"/>
          <ac:spMkLst>
            <pc:docMk/>
            <pc:sldMk cId="156802219" sldId="1794"/>
            <ac:spMk id="3" creationId="{67B8040E-27BF-78E4-0AC0-6ED4ADBE9D8F}"/>
          </ac:spMkLst>
        </pc:spChg>
        <pc:spChg chg="add mod">
          <ac:chgData name="learning process" userId="0dc9fc69964daf31" providerId="LiveId" clId="{F1442C03-A591-4D56-BD28-B65987378AE7}" dt="2023-09-14T01:16:45.254" v="83" actId="207"/>
          <ac:spMkLst>
            <pc:docMk/>
            <pc:sldMk cId="156802219" sldId="1794"/>
            <ac:spMk id="7" creationId="{836F8917-F9BF-67B3-8AF3-43C9F9D0D1A0}"/>
          </ac:spMkLst>
        </pc:spChg>
        <pc:grpChg chg="mod">
          <ac:chgData name="learning process" userId="0dc9fc69964daf31" providerId="LiveId" clId="{F1442C03-A591-4D56-BD28-B65987378AE7}" dt="2023-09-14T01:15:26.524" v="76"/>
          <ac:grpSpMkLst>
            <pc:docMk/>
            <pc:sldMk cId="156802219" sldId="1794"/>
            <ac:grpSpMk id="6" creationId="{410F0294-4C69-6B54-A3C1-B64F9EDFA01E}"/>
          </ac:grpSpMkLst>
        </pc:grpChg>
        <pc:inkChg chg="add mod">
          <ac:chgData name="learning process" userId="0dc9fc69964daf31" providerId="LiveId" clId="{F1442C03-A591-4D56-BD28-B65987378AE7}" dt="2023-09-14T01:15:26.524" v="76"/>
          <ac:inkMkLst>
            <pc:docMk/>
            <pc:sldMk cId="156802219" sldId="1794"/>
            <ac:inkMk id="4" creationId="{E858E274-FDB4-E790-AAC9-71C667A97D44}"/>
          </ac:inkMkLst>
        </pc:inkChg>
        <pc:inkChg chg="add mod">
          <ac:chgData name="learning process" userId="0dc9fc69964daf31" providerId="LiveId" clId="{F1442C03-A591-4D56-BD28-B65987378AE7}" dt="2023-09-14T01:15:26.524" v="76"/>
          <ac:inkMkLst>
            <pc:docMk/>
            <pc:sldMk cId="156802219" sldId="1794"/>
            <ac:inkMk id="5" creationId="{67B8F562-6C0A-247A-2205-2D386AFFB6FE}"/>
          </ac:inkMkLst>
        </pc:inkChg>
      </pc:sldChg>
      <pc:sldChg chg="addSp delSp modSp new mod modTransition">
        <pc:chgData name="learning process" userId="0dc9fc69964daf31" providerId="LiveId" clId="{F1442C03-A591-4D56-BD28-B65987378AE7}" dt="2023-09-14T01:19:02.202" v="101"/>
        <pc:sldMkLst>
          <pc:docMk/>
          <pc:sldMk cId="4247897366" sldId="1795"/>
        </pc:sldMkLst>
        <pc:spChg chg="del">
          <ac:chgData name="learning process" userId="0dc9fc69964daf31" providerId="LiveId" clId="{F1442C03-A591-4D56-BD28-B65987378AE7}" dt="2023-09-14T01:17:14.634" v="85" actId="478"/>
          <ac:spMkLst>
            <pc:docMk/>
            <pc:sldMk cId="4247897366" sldId="1795"/>
            <ac:spMk id="2" creationId="{06F1AF4E-ADD4-D206-E4CA-E7CD1E71BD74}"/>
          </ac:spMkLst>
        </pc:spChg>
        <pc:spChg chg="del">
          <ac:chgData name="learning process" userId="0dc9fc69964daf31" providerId="LiveId" clId="{F1442C03-A591-4D56-BD28-B65987378AE7}" dt="2023-09-14T01:17:16.323" v="86" actId="478"/>
          <ac:spMkLst>
            <pc:docMk/>
            <pc:sldMk cId="4247897366" sldId="1795"/>
            <ac:spMk id="3" creationId="{932AC3A8-9BF8-73E0-5494-4794B62803D2}"/>
          </ac:spMkLst>
        </pc:spChg>
        <pc:spChg chg="add mod">
          <ac:chgData name="learning process" userId="0dc9fc69964daf31" providerId="LiveId" clId="{F1442C03-A591-4D56-BD28-B65987378AE7}" dt="2023-09-14T01:18:02.350" v="88" actId="207"/>
          <ac:spMkLst>
            <pc:docMk/>
            <pc:sldMk cId="4247897366" sldId="1795"/>
            <ac:spMk id="4" creationId="{964B73B4-8C38-4AF5-FEB1-0D3F1D95CE91}"/>
          </ac:spMkLst>
        </pc:spChg>
      </pc:sldChg>
      <pc:sldChg chg="addSp delSp modSp new mod modTransition">
        <pc:chgData name="learning process" userId="0dc9fc69964daf31" providerId="LiveId" clId="{F1442C03-A591-4D56-BD28-B65987378AE7}" dt="2023-09-14T01:20:35.173" v="111"/>
        <pc:sldMkLst>
          <pc:docMk/>
          <pc:sldMk cId="3795452872" sldId="1796"/>
        </pc:sldMkLst>
        <pc:spChg chg="del">
          <ac:chgData name="learning process" userId="0dc9fc69964daf31" providerId="LiveId" clId="{F1442C03-A591-4D56-BD28-B65987378AE7}" dt="2023-09-14T01:15:32.873" v="77" actId="478"/>
          <ac:spMkLst>
            <pc:docMk/>
            <pc:sldMk cId="3795452872" sldId="1796"/>
            <ac:spMk id="2" creationId="{DABDF09A-9F5B-2D21-4234-7F99D03B6582}"/>
          </ac:spMkLst>
        </pc:spChg>
        <pc:spChg chg="del">
          <ac:chgData name="learning process" userId="0dc9fc69964daf31" providerId="LiveId" clId="{F1442C03-A591-4D56-BD28-B65987378AE7}" dt="2023-09-14T01:15:35.475" v="78" actId="478"/>
          <ac:spMkLst>
            <pc:docMk/>
            <pc:sldMk cId="3795452872" sldId="1796"/>
            <ac:spMk id="3" creationId="{5490FF47-BE12-1644-8F27-C0028BA6F841}"/>
          </ac:spMkLst>
        </pc:spChg>
        <pc:spChg chg="add mod">
          <ac:chgData name="learning process" userId="0dc9fc69964daf31" providerId="LiveId" clId="{F1442C03-A591-4D56-BD28-B65987378AE7}" dt="2023-09-14T01:19:46.043" v="103" actId="207"/>
          <ac:spMkLst>
            <pc:docMk/>
            <pc:sldMk cId="3795452872" sldId="1796"/>
            <ac:spMk id="4" creationId="{67C49504-94D5-6D2B-E9B4-98A1867E0C89}"/>
          </ac:spMkLst>
        </pc:spChg>
      </pc:sldChg>
      <pc:sldChg chg="addSp delSp modSp new mod modTransition modAnim">
        <pc:chgData name="learning process" userId="0dc9fc69964daf31" providerId="LiveId" clId="{F1442C03-A591-4D56-BD28-B65987378AE7}" dt="2023-09-14T01:32:04.749" v="144"/>
        <pc:sldMkLst>
          <pc:docMk/>
          <pc:sldMk cId="3002322429" sldId="1797"/>
        </pc:sldMkLst>
        <pc:spChg chg="del">
          <ac:chgData name="learning process" userId="0dc9fc69964daf31" providerId="LiveId" clId="{F1442C03-A591-4D56-BD28-B65987378AE7}" dt="2023-09-14T01:21:49.781" v="113" actId="478"/>
          <ac:spMkLst>
            <pc:docMk/>
            <pc:sldMk cId="3002322429" sldId="1797"/>
            <ac:spMk id="2" creationId="{ADC19435-98D1-96A6-56D2-353E7CEB87B0}"/>
          </ac:spMkLst>
        </pc:spChg>
        <pc:spChg chg="del">
          <ac:chgData name="learning process" userId="0dc9fc69964daf31" providerId="LiveId" clId="{F1442C03-A591-4D56-BD28-B65987378AE7}" dt="2023-09-14T01:21:51.237" v="114" actId="478"/>
          <ac:spMkLst>
            <pc:docMk/>
            <pc:sldMk cId="3002322429" sldId="1797"/>
            <ac:spMk id="3" creationId="{5A11FE9E-8477-B6BB-EBE5-7A475BDF1042}"/>
          </ac:spMkLst>
        </pc:spChg>
        <pc:spChg chg="add mod">
          <ac:chgData name="learning process" userId="0dc9fc69964daf31" providerId="LiveId" clId="{F1442C03-A591-4D56-BD28-B65987378AE7}" dt="2023-09-14T01:29:26.166" v="132" actId="339"/>
          <ac:spMkLst>
            <pc:docMk/>
            <pc:sldMk cId="3002322429" sldId="1797"/>
            <ac:spMk id="4" creationId="{409A2174-B29E-FF00-48EF-377FD5AA8BCD}"/>
          </ac:spMkLst>
        </pc:spChg>
        <pc:spChg chg="add mod">
          <ac:chgData name="learning process" userId="0dc9fc69964daf31" providerId="LiveId" clId="{F1442C03-A591-4D56-BD28-B65987378AE7}" dt="2023-09-14T01:29:03.698" v="131" actId="339"/>
          <ac:spMkLst>
            <pc:docMk/>
            <pc:sldMk cId="3002322429" sldId="1797"/>
            <ac:spMk id="5" creationId="{465B15A4-BD50-FC9E-5E66-BE53FBD2CE0E}"/>
          </ac:spMkLst>
        </pc:spChg>
      </pc:sldChg>
      <pc:sldChg chg="new del">
        <pc:chgData name="learning process" userId="0dc9fc69964daf31" providerId="LiveId" clId="{F1442C03-A591-4D56-BD28-B65987378AE7}" dt="2023-09-14T01:35:38.105" v="149" actId="47"/>
        <pc:sldMkLst>
          <pc:docMk/>
          <pc:sldMk cId="1767012467" sldId="1798"/>
        </pc:sldMkLst>
      </pc:sldChg>
      <pc:sldChg chg="add">
        <pc:chgData name="learning process" userId="0dc9fc69964daf31" providerId="LiveId" clId="{F1442C03-A591-4D56-BD28-B65987378AE7}" dt="2023-09-14T01:35:34.607" v="148"/>
        <pc:sldMkLst>
          <pc:docMk/>
          <pc:sldMk cId="3784378760" sldId="1799"/>
        </pc:sldMkLst>
      </pc:sldChg>
      <pc:sldChg chg="add">
        <pc:chgData name="learning process" userId="0dc9fc69964daf31" providerId="LiveId" clId="{F1442C03-A591-4D56-BD28-B65987378AE7}" dt="2023-09-14T01:35:34.607" v="148"/>
        <pc:sldMkLst>
          <pc:docMk/>
          <pc:sldMk cId="2787855098" sldId="1800"/>
        </pc:sldMkLst>
      </pc:sldChg>
      <pc:sldChg chg="add">
        <pc:chgData name="learning process" userId="0dc9fc69964daf31" providerId="LiveId" clId="{F1442C03-A591-4D56-BD28-B65987378AE7}" dt="2023-09-14T01:35:34.607" v="148"/>
        <pc:sldMkLst>
          <pc:docMk/>
          <pc:sldMk cId="341341725" sldId="1801"/>
        </pc:sldMkLst>
      </pc:sldChg>
      <pc:sldChg chg="add">
        <pc:chgData name="learning process" userId="0dc9fc69964daf31" providerId="LiveId" clId="{F1442C03-A591-4D56-BD28-B65987378AE7}" dt="2023-09-14T01:35:34.607" v="148"/>
        <pc:sldMkLst>
          <pc:docMk/>
          <pc:sldMk cId="3507564758" sldId="180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1:58.261"/>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1:59.69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5:24.578"/>
    </inkml:context>
    <inkml:brush xml:id="br0">
      <inkml:brushProperty name="width" value="0.035" units="cm"/>
      <inkml:brushProperty name="height" value="0.03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01:15:25.635"/>
    </inkml:context>
    <inkml:brush xml:id="br0">
      <inkml:brushProperty name="width" value="0.035" units="cm"/>
      <inkml:brushProperty name="height" value="0.035" units="cm"/>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B05-DBF6-2DC6-5231-97A22E16EE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A37EF7-3057-9A62-1609-F7250F2E8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272828-6F3C-4B1D-E0D5-6D79879B9404}"/>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9661682B-D95D-0FCF-6759-CC7046D4F1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21BF22-BF62-3DDB-F434-0D3EBEC95AF5}"/>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43988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5386-E9DA-0E22-B857-CC67954AFC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D84E28-A3B2-8DEC-1439-6D3BF8E73B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69469-EB65-4C2A-34B9-5CCCB41938C1}"/>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E22AD2FD-6440-8899-A08F-048C08A590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A23ED8-0F3F-F3B4-E6C0-17F5CFCC86CE}"/>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330874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993ED-8F69-FD5E-AF1F-2D15DA5ED7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E8683-9054-1B90-7923-A59E639B37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F08762-228A-6B92-7118-E0ED8DC9C1D8}"/>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0EDA46E3-4032-FEE8-5CE4-B9240F6AB8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1041E-386B-E990-BEF5-B738BCB11E78}"/>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76658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B03A03F-A2BA-10EB-7451-4646D07FEA78}"/>
              </a:ext>
            </a:extLst>
          </p:cNvPr>
          <p:cNvSpPr>
            <a:spLocks noGrp="1"/>
          </p:cNvSpPr>
          <p:nvPr>
            <p:ph type="pic" sz="quarter" idx="10"/>
          </p:nvPr>
        </p:nvSpPr>
        <p:spPr>
          <a:xfrm>
            <a:off x="2421522" y="1063552"/>
            <a:ext cx="3328988" cy="3328988"/>
          </a:xfrm>
          <a:prstGeom prst="ellipse">
            <a:avLst/>
          </a:prstGeom>
        </p:spPr>
        <p:txBody>
          <a:bodyPr/>
          <a:lstStyle/>
          <a:p>
            <a:endParaRPr lang="en-US"/>
          </a:p>
        </p:txBody>
      </p:sp>
      <p:sp>
        <p:nvSpPr>
          <p:cNvPr id="9" name="Picture Placeholder 5">
            <a:extLst>
              <a:ext uri="{FF2B5EF4-FFF2-40B4-BE49-F238E27FC236}">
                <a16:creationId xmlns:a16="http://schemas.microsoft.com/office/drawing/2014/main" id="{7F9C1A7E-A516-2C58-131F-BD84205C809B}"/>
              </a:ext>
            </a:extLst>
          </p:cNvPr>
          <p:cNvSpPr>
            <a:spLocks noGrp="1"/>
          </p:cNvSpPr>
          <p:nvPr>
            <p:ph type="pic" sz="quarter" idx="11"/>
          </p:nvPr>
        </p:nvSpPr>
        <p:spPr>
          <a:xfrm>
            <a:off x="170122" y="3529813"/>
            <a:ext cx="4266876" cy="4266876"/>
          </a:xfrm>
          <a:prstGeom prst="ellipse">
            <a:avLst/>
          </a:prstGeom>
        </p:spPr>
        <p:txBody>
          <a:bodyPr/>
          <a:lstStyle/>
          <a:p>
            <a:endParaRPr lang="en-US"/>
          </a:p>
        </p:txBody>
      </p:sp>
    </p:spTree>
    <p:extLst>
      <p:ext uri="{BB962C8B-B14F-4D97-AF65-F5344CB8AC3E}">
        <p14:creationId xmlns:p14="http://schemas.microsoft.com/office/powerpoint/2010/main" val="418407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BE812613-E46A-40CD-9EE5-C53B271DEC0A}"/>
              </a:ext>
            </a:extLst>
          </p:cNvPr>
          <p:cNvSpPr>
            <a:spLocks noGrp="1"/>
          </p:cNvSpPr>
          <p:nvPr>
            <p:ph type="pic" sz="quarter" idx="10"/>
          </p:nvPr>
        </p:nvSpPr>
        <p:spPr>
          <a:xfrm>
            <a:off x="7743668" y="3200400"/>
            <a:ext cx="2628900" cy="3657600"/>
          </a:xfrm>
          <a:prstGeom prst="rect">
            <a:avLst/>
          </a:prstGeom>
        </p:spPr>
        <p:txBody>
          <a:bodyPr/>
          <a:lstStyle/>
          <a:p>
            <a:endParaRPr lang="en-US" dirty="0"/>
          </a:p>
        </p:txBody>
      </p:sp>
    </p:spTree>
    <p:extLst>
      <p:ext uri="{BB962C8B-B14F-4D97-AF65-F5344CB8AC3E}">
        <p14:creationId xmlns:p14="http://schemas.microsoft.com/office/powerpoint/2010/main" val="193907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C1BFAAA-41B0-9534-A1C3-CDC98CF1C0A0}"/>
              </a:ext>
            </a:extLst>
          </p:cNvPr>
          <p:cNvSpPr>
            <a:spLocks noGrp="1"/>
          </p:cNvSpPr>
          <p:nvPr>
            <p:ph type="pic" sz="quarter" idx="10"/>
          </p:nvPr>
        </p:nvSpPr>
        <p:spPr>
          <a:xfrm>
            <a:off x="2332038" y="4321175"/>
            <a:ext cx="7223125" cy="2536825"/>
          </a:xfrm>
          <a:prstGeom prst="rect">
            <a:avLst/>
          </a:prstGeom>
        </p:spPr>
        <p:txBody>
          <a:bodyPr/>
          <a:lstStyle/>
          <a:p>
            <a:endParaRPr lang="en-US"/>
          </a:p>
        </p:txBody>
      </p:sp>
    </p:spTree>
    <p:extLst>
      <p:ext uri="{BB962C8B-B14F-4D97-AF65-F5344CB8AC3E}">
        <p14:creationId xmlns:p14="http://schemas.microsoft.com/office/powerpoint/2010/main" val="318660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D6704A16-D4A3-C453-B9EB-A30769B855F2}"/>
              </a:ext>
            </a:extLst>
          </p:cNvPr>
          <p:cNvSpPr>
            <a:spLocks noGrp="1"/>
          </p:cNvSpPr>
          <p:nvPr>
            <p:ph type="pic" sz="quarter" idx="10"/>
          </p:nvPr>
        </p:nvSpPr>
        <p:spPr>
          <a:xfrm>
            <a:off x="6333578" y="0"/>
            <a:ext cx="5858422" cy="5858423"/>
          </a:xfrm>
          <a:prstGeom prst="teardrop">
            <a:avLst/>
          </a:prstGeom>
        </p:spPr>
        <p:txBody>
          <a:bodyPr/>
          <a:lstStyle/>
          <a:p>
            <a:endParaRPr lang="en-US"/>
          </a:p>
        </p:txBody>
      </p:sp>
    </p:spTree>
    <p:extLst>
      <p:ext uri="{BB962C8B-B14F-4D97-AF65-F5344CB8AC3E}">
        <p14:creationId xmlns:p14="http://schemas.microsoft.com/office/powerpoint/2010/main" val="281975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6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881BD65B-C311-F912-C45E-E38A4B327502}"/>
              </a:ext>
            </a:extLst>
          </p:cNvPr>
          <p:cNvSpPr>
            <a:spLocks noGrp="1"/>
          </p:cNvSpPr>
          <p:nvPr>
            <p:ph type="pic" sz="quarter" idx="10"/>
          </p:nvPr>
        </p:nvSpPr>
        <p:spPr>
          <a:xfrm>
            <a:off x="5972175" y="1628775"/>
            <a:ext cx="5229225" cy="3514725"/>
          </a:xfrm>
          <a:prstGeom prst="rect">
            <a:avLst/>
          </a:prstGeom>
        </p:spPr>
        <p:txBody>
          <a:bodyPr/>
          <a:lstStyle/>
          <a:p>
            <a:endParaRPr lang="en-US"/>
          </a:p>
        </p:txBody>
      </p:sp>
    </p:spTree>
    <p:extLst>
      <p:ext uri="{BB962C8B-B14F-4D97-AF65-F5344CB8AC3E}">
        <p14:creationId xmlns:p14="http://schemas.microsoft.com/office/powerpoint/2010/main" val="341757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8205-1721-1BF3-1DE8-89EE320569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889713-2984-9540-3E60-FBCD77F6B0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CAE57-0C6E-DF9A-2CAD-F1D8491A1789}"/>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2841770F-1DCD-50C3-9BDA-A4F801DC81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635375-2518-1CF5-275D-6175C1756794}"/>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4586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1CB1-CACF-54C4-0573-5688547AF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D5CA79-7004-A207-340A-700A23058D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19EF02-BBF1-FA6A-B802-A536D51327C5}"/>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E5553D67-2710-3A64-249E-003C8CEA3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C077FD-86FC-9530-E724-6026FE552801}"/>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62344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DC7D-A9F8-33E6-A5FB-A1D559FB5A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E3361C-F0A7-E258-EFDB-A021CFE27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221045-FD1D-B524-151F-68A98CF78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21B147-E8CA-E4F0-6E72-CA733C79D61D}"/>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C3A812A8-562D-BADB-63A2-8A2B2363A4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ED4BE1-3E88-F93B-546E-AC804A86F446}"/>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72443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FD92-1AF5-1B78-53FF-95CD5CD2C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0156C8-840A-7879-354B-E590B294C6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36D4C1-053D-00EB-372E-CC4BA8DB3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C09238-AD59-E023-2726-0138D8D566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8BE16-477E-AF35-E51A-7FC7A4E0F5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094F38-073F-AB78-FED8-7E981A7BCA11}"/>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8" name="Footer Placeholder 7">
            <a:extLst>
              <a:ext uri="{FF2B5EF4-FFF2-40B4-BE49-F238E27FC236}">
                <a16:creationId xmlns:a16="http://schemas.microsoft.com/office/drawing/2014/main" id="{8499E96E-D989-8C76-94B8-0F733B2643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59B3C12-25E0-75BE-BE86-0C1CC3FF008B}"/>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80658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9C31-C037-092D-5B4B-B02C3FB677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93B377-5B4D-379D-0A96-FEFC11CFFB53}"/>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4" name="Footer Placeholder 3">
            <a:extLst>
              <a:ext uri="{FF2B5EF4-FFF2-40B4-BE49-F238E27FC236}">
                <a16:creationId xmlns:a16="http://schemas.microsoft.com/office/drawing/2014/main" id="{E5174F04-9C0E-3684-C7F6-5C3E35A29D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4B3455-3CC7-B38C-C825-785D86EAE6DC}"/>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182007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83F67-BD9B-B2DD-1D2B-3CC1BD84E37D}"/>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3" name="Footer Placeholder 2">
            <a:extLst>
              <a:ext uri="{FF2B5EF4-FFF2-40B4-BE49-F238E27FC236}">
                <a16:creationId xmlns:a16="http://schemas.microsoft.com/office/drawing/2014/main" id="{7322D407-29CF-0D4B-239D-D72049C548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A05580-C8EC-967D-4906-18F62BEFAD77}"/>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139514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D1BE-99BA-55B4-A6D9-32CB19F66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14007E-C1F2-A4D0-7ECF-36B46CF95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EDEE16-2FB0-076C-54B1-8DFAF2DB3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E67BA-3260-A63C-C8E8-F11E526FCB06}"/>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B254A027-BBCC-FC53-ADA0-3FA9ABA7D8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95771C-AF77-EA51-4055-A3367F4EF7CD}"/>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345671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5379-F4C0-6FB7-81A4-CC6881944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C377A8-27D7-94E2-E000-C821AA15C7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441C84-32BB-1E7D-95F1-CE97C6558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2D134-A732-E032-9968-A246592A4D83}"/>
              </a:ext>
            </a:extLst>
          </p:cNvPr>
          <p:cNvSpPr>
            <a:spLocks noGrp="1"/>
          </p:cNvSpPr>
          <p:nvPr>
            <p:ph type="dt" sz="half" idx="10"/>
          </p:nvPr>
        </p:nvSpPr>
        <p:spPr/>
        <p:txBody>
          <a:bodyPr/>
          <a:lstStyle/>
          <a:p>
            <a:fld id="{F9DB07ED-E551-4179-974F-F35867043783}" type="datetimeFigureOut">
              <a:rPr lang="en-IN" smtClean="0"/>
              <a:t>14-09-2023</a:t>
            </a:fld>
            <a:endParaRPr lang="en-IN"/>
          </a:p>
        </p:txBody>
      </p:sp>
      <p:sp>
        <p:nvSpPr>
          <p:cNvPr id="6" name="Footer Placeholder 5">
            <a:extLst>
              <a:ext uri="{FF2B5EF4-FFF2-40B4-BE49-F238E27FC236}">
                <a16:creationId xmlns:a16="http://schemas.microsoft.com/office/drawing/2014/main" id="{5E27BB53-78A7-800A-CE42-8D8306ADAF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6C275D-0179-2927-3934-D52E4FC24838}"/>
              </a:ext>
            </a:extLst>
          </p:cNvPr>
          <p:cNvSpPr>
            <a:spLocks noGrp="1"/>
          </p:cNvSpPr>
          <p:nvPr>
            <p:ph type="sldNum" sz="quarter" idx="12"/>
          </p:nvPr>
        </p:nvSpPr>
        <p:spPr/>
        <p:txBody>
          <a:bodyPr/>
          <a:lstStyle/>
          <a:p>
            <a:fld id="{583A6509-C682-4FCB-A535-9FFF10E9EA0D}" type="slidenum">
              <a:rPr lang="en-IN" smtClean="0"/>
              <a:t>‹#›</a:t>
            </a:fld>
            <a:endParaRPr lang="en-IN"/>
          </a:p>
        </p:txBody>
      </p:sp>
    </p:spTree>
    <p:extLst>
      <p:ext uri="{BB962C8B-B14F-4D97-AF65-F5344CB8AC3E}">
        <p14:creationId xmlns:p14="http://schemas.microsoft.com/office/powerpoint/2010/main" val="260281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6FCF6-153B-6261-86D6-0929CDFA7B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779190-296E-B440-F47E-1C77AD90C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506F9F-8485-F5FC-A1E4-B70C8E75E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B07ED-E551-4179-974F-F35867043783}" type="datetimeFigureOut">
              <a:rPr lang="en-IN" smtClean="0"/>
              <a:t>14-09-2023</a:t>
            </a:fld>
            <a:endParaRPr lang="en-IN"/>
          </a:p>
        </p:txBody>
      </p:sp>
      <p:sp>
        <p:nvSpPr>
          <p:cNvPr id="5" name="Footer Placeholder 4">
            <a:extLst>
              <a:ext uri="{FF2B5EF4-FFF2-40B4-BE49-F238E27FC236}">
                <a16:creationId xmlns:a16="http://schemas.microsoft.com/office/drawing/2014/main" id="{B60B0257-52AC-DC80-90B4-0134C845B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AF7766-D80A-CF96-73FD-79A4F5CC7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3A6509-C682-4FCB-A535-9FFF10E9EA0D}" type="slidenum">
              <a:rPr lang="en-IN" smtClean="0"/>
              <a:t>‹#›</a:t>
            </a:fld>
            <a:endParaRPr lang="en-IN"/>
          </a:p>
        </p:txBody>
      </p:sp>
    </p:spTree>
    <p:extLst>
      <p:ext uri="{BB962C8B-B14F-4D97-AF65-F5344CB8AC3E}">
        <p14:creationId xmlns:p14="http://schemas.microsoft.com/office/powerpoint/2010/main" val="276681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27758E5-54AA-4153-6322-D7DBD8DB035B}"/>
              </a:ext>
            </a:extLst>
          </p:cNvPr>
          <p:cNvSpPr/>
          <p:nvPr/>
        </p:nvSpPr>
        <p:spPr>
          <a:xfrm>
            <a:off x="2226767" y="1936631"/>
            <a:ext cx="7738467" cy="2359819"/>
          </a:xfrm>
          <a:custGeom>
            <a:avLst/>
            <a:gdLst/>
            <a:ahLst/>
            <a:cxnLst/>
            <a:rect l="l" t="t" r="r" b="b"/>
            <a:pathLst>
              <a:path w="7738467" h="2359819">
                <a:moveTo>
                  <a:pt x="269677" y="1669852"/>
                </a:moveTo>
                <a:lnTo>
                  <a:pt x="269677" y="2146697"/>
                </a:lnTo>
                <a:lnTo>
                  <a:pt x="335756" y="2146697"/>
                </a:lnTo>
                <a:cubicBezTo>
                  <a:pt x="392113" y="2146697"/>
                  <a:pt x="432197" y="2140446"/>
                  <a:pt x="456010" y="2127945"/>
                </a:cubicBezTo>
                <a:cubicBezTo>
                  <a:pt x="479822" y="2115443"/>
                  <a:pt x="498475" y="2093615"/>
                  <a:pt x="511969" y="2062460"/>
                </a:cubicBezTo>
                <a:cubicBezTo>
                  <a:pt x="525463" y="2031306"/>
                  <a:pt x="532210" y="1980803"/>
                  <a:pt x="532210" y="1910953"/>
                </a:cubicBezTo>
                <a:cubicBezTo>
                  <a:pt x="532210" y="1818482"/>
                  <a:pt x="517128" y="1755180"/>
                  <a:pt x="486966" y="1721049"/>
                </a:cubicBezTo>
                <a:cubicBezTo>
                  <a:pt x="456803" y="1686917"/>
                  <a:pt x="406797" y="1669852"/>
                  <a:pt x="336947" y="1669852"/>
                </a:cubicBezTo>
                <a:close/>
                <a:moveTo>
                  <a:pt x="6299002" y="1661517"/>
                </a:moveTo>
                <a:cubicBezTo>
                  <a:pt x="6244630" y="1661517"/>
                  <a:pt x="6200973" y="1680766"/>
                  <a:pt x="6168033" y="1719263"/>
                </a:cubicBezTo>
                <a:cubicBezTo>
                  <a:pt x="6135092" y="1757760"/>
                  <a:pt x="6118622" y="1821458"/>
                  <a:pt x="6118622" y="1910358"/>
                </a:cubicBezTo>
                <a:cubicBezTo>
                  <a:pt x="6118622" y="1998464"/>
                  <a:pt x="6134993" y="2061766"/>
                  <a:pt x="6167735" y="2100263"/>
                </a:cubicBezTo>
                <a:cubicBezTo>
                  <a:pt x="6200477" y="2138760"/>
                  <a:pt x="6245026" y="2158008"/>
                  <a:pt x="6301383" y="2158008"/>
                </a:cubicBezTo>
                <a:cubicBezTo>
                  <a:pt x="6359326" y="2158008"/>
                  <a:pt x="6404174" y="2139156"/>
                  <a:pt x="6435923" y="2101453"/>
                </a:cubicBezTo>
                <a:cubicBezTo>
                  <a:pt x="6467673" y="2063750"/>
                  <a:pt x="6483548" y="1996083"/>
                  <a:pt x="6483548" y="1898452"/>
                </a:cubicBezTo>
                <a:cubicBezTo>
                  <a:pt x="6483548" y="1816299"/>
                  <a:pt x="6466979" y="1756271"/>
                  <a:pt x="6433840" y="1718370"/>
                </a:cubicBezTo>
                <a:cubicBezTo>
                  <a:pt x="6400701" y="1680468"/>
                  <a:pt x="6355754" y="1661517"/>
                  <a:pt x="6299002" y="1661517"/>
                </a:cubicBezTo>
                <a:close/>
                <a:moveTo>
                  <a:pt x="6903839" y="1472208"/>
                </a:moveTo>
                <a:lnTo>
                  <a:pt x="7155656" y="1472208"/>
                </a:lnTo>
                <a:lnTo>
                  <a:pt x="7484268" y="1955044"/>
                </a:lnTo>
                <a:lnTo>
                  <a:pt x="7484268" y="1472208"/>
                </a:lnTo>
                <a:lnTo>
                  <a:pt x="7738467" y="1472208"/>
                </a:lnTo>
                <a:lnTo>
                  <a:pt x="7738467" y="2344936"/>
                </a:lnTo>
                <a:lnTo>
                  <a:pt x="7484268" y="2344936"/>
                </a:lnTo>
                <a:lnTo>
                  <a:pt x="7157442" y="1865747"/>
                </a:lnTo>
                <a:lnTo>
                  <a:pt x="7157442" y="2344936"/>
                </a:lnTo>
                <a:lnTo>
                  <a:pt x="6903839" y="2344936"/>
                </a:lnTo>
                <a:close/>
                <a:moveTo>
                  <a:pt x="5417344" y="1472208"/>
                </a:moveTo>
                <a:lnTo>
                  <a:pt x="5687616" y="1472208"/>
                </a:lnTo>
                <a:lnTo>
                  <a:pt x="5687616" y="2344936"/>
                </a:lnTo>
                <a:lnTo>
                  <a:pt x="5417344" y="2344936"/>
                </a:lnTo>
                <a:close/>
                <a:moveTo>
                  <a:pt x="4469011" y="1472208"/>
                </a:moveTo>
                <a:lnTo>
                  <a:pt x="5288756" y="1472208"/>
                </a:lnTo>
                <a:lnTo>
                  <a:pt x="5288756" y="1687711"/>
                </a:lnTo>
                <a:lnTo>
                  <a:pt x="5013722" y="1687711"/>
                </a:lnTo>
                <a:lnTo>
                  <a:pt x="5013722" y="2344936"/>
                </a:lnTo>
                <a:lnTo>
                  <a:pt x="4744045" y="2344936"/>
                </a:lnTo>
                <a:lnTo>
                  <a:pt x="4744045" y="1687711"/>
                </a:lnTo>
                <a:lnTo>
                  <a:pt x="4469011" y="1687711"/>
                </a:lnTo>
                <a:close/>
                <a:moveTo>
                  <a:pt x="2700933" y="1472208"/>
                </a:moveTo>
                <a:lnTo>
                  <a:pt x="3423642" y="1472208"/>
                </a:lnTo>
                <a:lnTo>
                  <a:pt x="3423642" y="1658541"/>
                </a:lnTo>
                <a:lnTo>
                  <a:pt x="2971205" y="1658541"/>
                </a:lnTo>
                <a:lnTo>
                  <a:pt x="2971205" y="1797249"/>
                </a:lnTo>
                <a:lnTo>
                  <a:pt x="3390900" y="1797249"/>
                </a:lnTo>
                <a:lnTo>
                  <a:pt x="3390900" y="1975247"/>
                </a:lnTo>
                <a:lnTo>
                  <a:pt x="2971205" y="1975247"/>
                </a:lnTo>
                <a:lnTo>
                  <a:pt x="2971205" y="2147292"/>
                </a:lnTo>
                <a:lnTo>
                  <a:pt x="3436739" y="2147292"/>
                </a:lnTo>
                <a:lnTo>
                  <a:pt x="3436739" y="2344936"/>
                </a:lnTo>
                <a:lnTo>
                  <a:pt x="2700933" y="2344936"/>
                </a:lnTo>
                <a:close/>
                <a:moveTo>
                  <a:pt x="1763911" y="1472208"/>
                </a:moveTo>
                <a:lnTo>
                  <a:pt x="2583656" y="1472208"/>
                </a:lnTo>
                <a:lnTo>
                  <a:pt x="2583656" y="1687711"/>
                </a:lnTo>
                <a:lnTo>
                  <a:pt x="2308623" y="1687711"/>
                </a:lnTo>
                <a:lnTo>
                  <a:pt x="2308623" y="2344936"/>
                </a:lnTo>
                <a:lnTo>
                  <a:pt x="2038946" y="2344936"/>
                </a:lnTo>
                <a:lnTo>
                  <a:pt x="2038946" y="1687711"/>
                </a:lnTo>
                <a:lnTo>
                  <a:pt x="1763911" y="1687711"/>
                </a:lnTo>
                <a:close/>
                <a:moveTo>
                  <a:pt x="948333" y="1472208"/>
                </a:moveTo>
                <a:lnTo>
                  <a:pt x="1671043" y="1472208"/>
                </a:lnTo>
                <a:lnTo>
                  <a:pt x="1671043" y="1658541"/>
                </a:lnTo>
                <a:lnTo>
                  <a:pt x="1218605" y="1658541"/>
                </a:lnTo>
                <a:lnTo>
                  <a:pt x="1218605" y="1797249"/>
                </a:lnTo>
                <a:lnTo>
                  <a:pt x="1638300" y="1797249"/>
                </a:lnTo>
                <a:lnTo>
                  <a:pt x="1638300" y="1975247"/>
                </a:lnTo>
                <a:lnTo>
                  <a:pt x="1218605" y="1975247"/>
                </a:lnTo>
                <a:lnTo>
                  <a:pt x="1218605" y="2147292"/>
                </a:lnTo>
                <a:lnTo>
                  <a:pt x="1684139" y="2147292"/>
                </a:lnTo>
                <a:lnTo>
                  <a:pt x="1684139" y="2344936"/>
                </a:lnTo>
                <a:lnTo>
                  <a:pt x="948333" y="2344936"/>
                </a:lnTo>
                <a:close/>
                <a:moveTo>
                  <a:pt x="0" y="1472208"/>
                </a:moveTo>
                <a:lnTo>
                  <a:pt x="400645" y="1472208"/>
                </a:lnTo>
                <a:cubicBezTo>
                  <a:pt x="479624" y="1472208"/>
                  <a:pt x="543422" y="1482924"/>
                  <a:pt x="592038" y="1504355"/>
                </a:cubicBezTo>
                <a:cubicBezTo>
                  <a:pt x="640656" y="1525786"/>
                  <a:pt x="680839" y="1556544"/>
                  <a:pt x="712590" y="1596628"/>
                </a:cubicBezTo>
                <a:cubicBezTo>
                  <a:pt x="744339" y="1636713"/>
                  <a:pt x="767358" y="1683345"/>
                  <a:pt x="781645" y="1736527"/>
                </a:cubicBezTo>
                <a:cubicBezTo>
                  <a:pt x="795933" y="1789708"/>
                  <a:pt x="803077" y="1846064"/>
                  <a:pt x="803077" y="1905596"/>
                </a:cubicBezTo>
                <a:cubicBezTo>
                  <a:pt x="803077" y="1998861"/>
                  <a:pt x="792460" y="2071192"/>
                  <a:pt x="771228" y="2122587"/>
                </a:cubicBezTo>
                <a:cubicBezTo>
                  <a:pt x="749995" y="2173982"/>
                  <a:pt x="720527" y="2217043"/>
                  <a:pt x="682824" y="2251770"/>
                </a:cubicBezTo>
                <a:cubicBezTo>
                  <a:pt x="645121" y="2286496"/>
                  <a:pt x="604639" y="2309614"/>
                  <a:pt x="561380" y="2321124"/>
                </a:cubicBezTo>
                <a:cubicBezTo>
                  <a:pt x="502246" y="2336999"/>
                  <a:pt x="448667" y="2344936"/>
                  <a:pt x="400645" y="2344936"/>
                </a:cubicBezTo>
                <a:lnTo>
                  <a:pt x="0" y="2344936"/>
                </a:lnTo>
                <a:close/>
                <a:moveTo>
                  <a:pt x="6299597" y="1457325"/>
                </a:moveTo>
                <a:cubicBezTo>
                  <a:pt x="6444853" y="1457325"/>
                  <a:pt x="6556772" y="1496318"/>
                  <a:pt x="6635353" y="1574304"/>
                </a:cubicBezTo>
                <a:cubicBezTo>
                  <a:pt x="6713934" y="1652290"/>
                  <a:pt x="6753225" y="1761530"/>
                  <a:pt x="6753225" y="1902024"/>
                </a:cubicBezTo>
                <a:cubicBezTo>
                  <a:pt x="6753225" y="2004020"/>
                  <a:pt x="6736060" y="2087662"/>
                  <a:pt x="6701730" y="2152948"/>
                </a:cubicBezTo>
                <a:cubicBezTo>
                  <a:pt x="6667401" y="2218234"/>
                  <a:pt x="6617791" y="2269034"/>
                  <a:pt x="6552902" y="2305348"/>
                </a:cubicBezTo>
                <a:cubicBezTo>
                  <a:pt x="6488013" y="2341662"/>
                  <a:pt x="6407150" y="2359819"/>
                  <a:pt x="6310312" y="2359819"/>
                </a:cubicBezTo>
                <a:cubicBezTo>
                  <a:pt x="6211888" y="2359819"/>
                  <a:pt x="6130429" y="2344142"/>
                  <a:pt x="6065937" y="2312789"/>
                </a:cubicBezTo>
                <a:cubicBezTo>
                  <a:pt x="6001445" y="2281436"/>
                  <a:pt x="5949156" y="2231827"/>
                  <a:pt x="5909072" y="2163961"/>
                </a:cubicBezTo>
                <a:cubicBezTo>
                  <a:pt x="5868988" y="2096096"/>
                  <a:pt x="5848945" y="2011164"/>
                  <a:pt x="5848945" y="1909167"/>
                </a:cubicBezTo>
                <a:cubicBezTo>
                  <a:pt x="5848945" y="1766689"/>
                  <a:pt x="5888633" y="1655763"/>
                  <a:pt x="5968008" y="1576388"/>
                </a:cubicBezTo>
                <a:cubicBezTo>
                  <a:pt x="6047383" y="1497013"/>
                  <a:pt x="6157912" y="1457325"/>
                  <a:pt x="6299597" y="1457325"/>
                </a:cubicBezTo>
                <a:close/>
                <a:moveTo>
                  <a:pt x="3987403" y="1457325"/>
                </a:moveTo>
                <a:cubicBezTo>
                  <a:pt x="4097338" y="1457325"/>
                  <a:pt x="4183757" y="1479550"/>
                  <a:pt x="4246662" y="1524000"/>
                </a:cubicBezTo>
                <a:cubicBezTo>
                  <a:pt x="4309567" y="1568450"/>
                  <a:pt x="4356299" y="1636713"/>
                  <a:pt x="4386858" y="1728788"/>
                </a:cubicBezTo>
                <a:lnTo>
                  <a:pt x="4148733" y="1781771"/>
                </a:lnTo>
                <a:cubicBezTo>
                  <a:pt x="4140398" y="1755180"/>
                  <a:pt x="4131668" y="1735733"/>
                  <a:pt x="4122539" y="1723430"/>
                </a:cubicBezTo>
                <a:cubicBezTo>
                  <a:pt x="4107458" y="1702792"/>
                  <a:pt x="4089003" y="1686917"/>
                  <a:pt x="4067175" y="1675805"/>
                </a:cubicBezTo>
                <a:cubicBezTo>
                  <a:pt x="4045347" y="1664692"/>
                  <a:pt x="4020939" y="1659136"/>
                  <a:pt x="3993952" y="1659136"/>
                </a:cubicBezTo>
                <a:cubicBezTo>
                  <a:pt x="3932833" y="1659136"/>
                  <a:pt x="3886002" y="1683715"/>
                  <a:pt x="3853458" y="1732871"/>
                </a:cubicBezTo>
                <a:cubicBezTo>
                  <a:pt x="3828852" y="1769340"/>
                  <a:pt x="3816549" y="1826617"/>
                  <a:pt x="3816549" y="1904703"/>
                </a:cubicBezTo>
                <a:cubicBezTo>
                  <a:pt x="3816549" y="2001428"/>
                  <a:pt x="3831233" y="2067728"/>
                  <a:pt x="3860602" y="2103602"/>
                </a:cubicBezTo>
                <a:cubicBezTo>
                  <a:pt x="3889971" y="2139476"/>
                  <a:pt x="3931245" y="2157413"/>
                  <a:pt x="3984427" y="2157413"/>
                </a:cubicBezTo>
                <a:cubicBezTo>
                  <a:pt x="4036020" y="2157413"/>
                  <a:pt x="4075013" y="2142927"/>
                  <a:pt x="4101405" y="2113955"/>
                </a:cubicBezTo>
                <a:cubicBezTo>
                  <a:pt x="4127798" y="2084983"/>
                  <a:pt x="4146947" y="2042914"/>
                  <a:pt x="4158853" y="1987749"/>
                </a:cubicBezTo>
                <a:lnTo>
                  <a:pt x="4395192" y="2059186"/>
                </a:lnTo>
                <a:cubicBezTo>
                  <a:pt x="4379318" y="2125464"/>
                  <a:pt x="4354314" y="2180828"/>
                  <a:pt x="4320183" y="2225278"/>
                </a:cubicBezTo>
                <a:cubicBezTo>
                  <a:pt x="4286052" y="2269728"/>
                  <a:pt x="4243685" y="2303264"/>
                  <a:pt x="4193084" y="2325886"/>
                </a:cubicBezTo>
                <a:cubicBezTo>
                  <a:pt x="4142482" y="2348508"/>
                  <a:pt x="4078089" y="2359819"/>
                  <a:pt x="3999905" y="2359819"/>
                </a:cubicBezTo>
                <a:cubicBezTo>
                  <a:pt x="3905052" y="2359819"/>
                  <a:pt x="3827562" y="2346037"/>
                  <a:pt x="3767436" y="2318473"/>
                </a:cubicBezTo>
                <a:cubicBezTo>
                  <a:pt x="3707309" y="2290908"/>
                  <a:pt x="3655417" y="2242423"/>
                  <a:pt x="3611761" y="2173016"/>
                </a:cubicBezTo>
                <a:cubicBezTo>
                  <a:pt x="3568105" y="2103610"/>
                  <a:pt x="3546277" y="2014767"/>
                  <a:pt x="3546277" y="1906488"/>
                </a:cubicBezTo>
                <a:cubicBezTo>
                  <a:pt x="3546277" y="1762125"/>
                  <a:pt x="3584674" y="1651174"/>
                  <a:pt x="3661469" y="1573634"/>
                </a:cubicBezTo>
                <a:cubicBezTo>
                  <a:pt x="3738265" y="1496095"/>
                  <a:pt x="3846909" y="1457325"/>
                  <a:pt x="3987403" y="1457325"/>
                </a:cubicBezTo>
                <a:close/>
                <a:moveTo>
                  <a:pt x="1037630" y="192286"/>
                </a:moveTo>
                <a:lnTo>
                  <a:pt x="1037630" y="386953"/>
                </a:lnTo>
                <a:lnTo>
                  <a:pt x="1103710" y="386953"/>
                </a:lnTo>
                <a:cubicBezTo>
                  <a:pt x="1155700" y="386953"/>
                  <a:pt x="1192213" y="377924"/>
                  <a:pt x="1213247" y="359867"/>
                </a:cubicBezTo>
                <a:cubicBezTo>
                  <a:pt x="1234281" y="341809"/>
                  <a:pt x="1244799" y="318691"/>
                  <a:pt x="1244799" y="290513"/>
                </a:cubicBezTo>
                <a:cubicBezTo>
                  <a:pt x="1244799" y="263128"/>
                  <a:pt x="1235671" y="239911"/>
                  <a:pt x="1217414" y="220861"/>
                </a:cubicBezTo>
                <a:cubicBezTo>
                  <a:pt x="1199158" y="201811"/>
                  <a:pt x="1164829" y="192286"/>
                  <a:pt x="1114425" y="192286"/>
                </a:cubicBezTo>
                <a:close/>
                <a:moveTo>
                  <a:pt x="5513189" y="14883"/>
                </a:moveTo>
                <a:lnTo>
                  <a:pt x="5765006" y="14883"/>
                </a:lnTo>
                <a:lnTo>
                  <a:pt x="6093619" y="497719"/>
                </a:lnTo>
                <a:lnTo>
                  <a:pt x="6093619" y="14883"/>
                </a:lnTo>
                <a:lnTo>
                  <a:pt x="6347817" y="14883"/>
                </a:lnTo>
                <a:lnTo>
                  <a:pt x="6347817" y="887611"/>
                </a:lnTo>
                <a:lnTo>
                  <a:pt x="6093619" y="887611"/>
                </a:lnTo>
                <a:lnTo>
                  <a:pt x="5766792" y="408422"/>
                </a:lnTo>
                <a:lnTo>
                  <a:pt x="5766792" y="887611"/>
                </a:lnTo>
                <a:lnTo>
                  <a:pt x="5513189" y="887611"/>
                </a:lnTo>
                <a:close/>
                <a:moveTo>
                  <a:pt x="5045869" y="14883"/>
                </a:moveTo>
                <a:lnTo>
                  <a:pt x="5316141" y="14883"/>
                </a:lnTo>
                <a:lnTo>
                  <a:pt x="5316141" y="887611"/>
                </a:lnTo>
                <a:lnTo>
                  <a:pt x="5045869" y="887611"/>
                </a:lnTo>
                <a:close/>
                <a:moveTo>
                  <a:pt x="4017169" y="14883"/>
                </a:moveTo>
                <a:lnTo>
                  <a:pt x="4286845" y="14883"/>
                </a:lnTo>
                <a:lnTo>
                  <a:pt x="4286845" y="320278"/>
                </a:lnTo>
                <a:lnTo>
                  <a:pt x="4581525" y="320278"/>
                </a:lnTo>
                <a:lnTo>
                  <a:pt x="4581525" y="14883"/>
                </a:lnTo>
                <a:lnTo>
                  <a:pt x="4852392" y="14883"/>
                </a:lnTo>
                <a:lnTo>
                  <a:pt x="4852392" y="887611"/>
                </a:lnTo>
                <a:lnTo>
                  <a:pt x="4581525" y="887611"/>
                </a:lnTo>
                <a:lnTo>
                  <a:pt x="4581525" y="534591"/>
                </a:lnTo>
                <a:lnTo>
                  <a:pt x="4286845" y="534591"/>
                </a:lnTo>
                <a:lnTo>
                  <a:pt x="4286845" y="887611"/>
                </a:lnTo>
                <a:lnTo>
                  <a:pt x="4017169" y="887611"/>
                </a:lnTo>
                <a:close/>
                <a:moveTo>
                  <a:pt x="2674144" y="14883"/>
                </a:moveTo>
                <a:lnTo>
                  <a:pt x="2944416" y="14883"/>
                </a:lnTo>
                <a:lnTo>
                  <a:pt x="2944416" y="887611"/>
                </a:lnTo>
                <a:lnTo>
                  <a:pt x="2674144" y="887611"/>
                </a:lnTo>
                <a:close/>
                <a:moveTo>
                  <a:pt x="1645444" y="14883"/>
                </a:moveTo>
                <a:lnTo>
                  <a:pt x="1915121" y="14883"/>
                </a:lnTo>
                <a:lnTo>
                  <a:pt x="1915121" y="320278"/>
                </a:lnTo>
                <a:lnTo>
                  <a:pt x="2209800" y="320278"/>
                </a:lnTo>
                <a:lnTo>
                  <a:pt x="2209800" y="14883"/>
                </a:lnTo>
                <a:lnTo>
                  <a:pt x="2480667" y="14883"/>
                </a:lnTo>
                <a:lnTo>
                  <a:pt x="2480667" y="887611"/>
                </a:lnTo>
                <a:lnTo>
                  <a:pt x="2209800" y="887611"/>
                </a:lnTo>
                <a:lnTo>
                  <a:pt x="2209800" y="534591"/>
                </a:lnTo>
                <a:lnTo>
                  <a:pt x="1915121" y="534591"/>
                </a:lnTo>
                <a:lnTo>
                  <a:pt x="1915121" y="887611"/>
                </a:lnTo>
                <a:lnTo>
                  <a:pt x="1645444" y="887611"/>
                </a:lnTo>
                <a:close/>
                <a:moveTo>
                  <a:pt x="766763" y="14883"/>
                </a:moveTo>
                <a:lnTo>
                  <a:pt x="1215033" y="14883"/>
                </a:lnTo>
                <a:cubicBezTo>
                  <a:pt x="1312664" y="14883"/>
                  <a:pt x="1385788" y="38100"/>
                  <a:pt x="1434406" y="84535"/>
                </a:cubicBezTo>
                <a:cubicBezTo>
                  <a:pt x="1483023" y="130969"/>
                  <a:pt x="1507331" y="197049"/>
                  <a:pt x="1507331" y="282774"/>
                </a:cubicBezTo>
                <a:cubicBezTo>
                  <a:pt x="1507331" y="370880"/>
                  <a:pt x="1480840" y="439738"/>
                  <a:pt x="1427858" y="489347"/>
                </a:cubicBezTo>
                <a:cubicBezTo>
                  <a:pt x="1374874" y="538956"/>
                  <a:pt x="1294011" y="563761"/>
                  <a:pt x="1185267" y="563761"/>
                </a:cubicBezTo>
                <a:lnTo>
                  <a:pt x="1037630" y="563761"/>
                </a:lnTo>
                <a:lnTo>
                  <a:pt x="1037630" y="887611"/>
                </a:lnTo>
                <a:lnTo>
                  <a:pt x="766763" y="887611"/>
                </a:lnTo>
                <a:close/>
                <a:moveTo>
                  <a:pt x="6967537" y="0"/>
                </a:moveTo>
                <a:cubicBezTo>
                  <a:pt x="7063978" y="0"/>
                  <a:pt x="7136110" y="8731"/>
                  <a:pt x="7183933" y="26194"/>
                </a:cubicBezTo>
                <a:cubicBezTo>
                  <a:pt x="7231757" y="43657"/>
                  <a:pt x="7271444" y="70743"/>
                  <a:pt x="7302996" y="107454"/>
                </a:cubicBezTo>
                <a:cubicBezTo>
                  <a:pt x="7334547" y="144165"/>
                  <a:pt x="7358260" y="190699"/>
                  <a:pt x="7374136" y="247055"/>
                </a:cubicBezTo>
                <a:lnTo>
                  <a:pt x="7113984" y="293489"/>
                </a:lnTo>
                <a:cubicBezTo>
                  <a:pt x="7103269" y="260549"/>
                  <a:pt x="7085111" y="235347"/>
                  <a:pt x="7059513" y="217885"/>
                </a:cubicBezTo>
                <a:cubicBezTo>
                  <a:pt x="7033915" y="200422"/>
                  <a:pt x="7001272" y="191691"/>
                  <a:pt x="6961584" y="191691"/>
                </a:cubicBezTo>
                <a:cubicBezTo>
                  <a:pt x="6902450" y="191691"/>
                  <a:pt x="6855321" y="212229"/>
                  <a:pt x="6820197" y="253306"/>
                </a:cubicBezTo>
                <a:cubicBezTo>
                  <a:pt x="6785074" y="294382"/>
                  <a:pt x="6767512" y="359371"/>
                  <a:pt x="6767512" y="448271"/>
                </a:cubicBezTo>
                <a:cubicBezTo>
                  <a:pt x="6767512" y="542727"/>
                  <a:pt x="6785272" y="610196"/>
                  <a:pt x="6820793" y="650677"/>
                </a:cubicBezTo>
                <a:cubicBezTo>
                  <a:pt x="6856313" y="691158"/>
                  <a:pt x="6905823" y="711399"/>
                  <a:pt x="6969323" y="711399"/>
                </a:cubicBezTo>
                <a:cubicBezTo>
                  <a:pt x="6999486" y="711399"/>
                  <a:pt x="7028259" y="707033"/>
                  <a:pt x="7055643" y="698302"/>
                </a:cubicBezTo>
                <a:cubicBezTo>
                  <a:pt x="7083028" y="689571"/>
                  <a:pt x="7114381" y="674688"/>
                  <a:pt x="7149703" y="653653"/>
                </a:cubicBezTo>
                <a:lnTo>
                  <a:pt x="7149703" y="571500"/>
                </a:lnTo>
                <a:lnTo>
                  <a:pt x="6969323" y="571500"/>
                </a:lnTo>
                <a:lnTo>
                  <a:pt x="6969323" y="389930"/>
                </a:lnTo>
                <a:lnTo>
                  <a:pt x="7386042" y="389930"/>
                </a:lnTo>
                <a:lnTo>
                  <a:pt x="7386042" y="762000"/>
                </a:lnTo>
                <a:cubicBezTo>
                  <a:pt x="7306270" y="816372"/>
                  <a:pt x="7235725" y="853381"/>
                  <a:pt x="7174409" y="873026"/>
                </a:cubicBezTo>
                <a:cubicBezTo>
                  <a:pt x="7113091" y="892671"/>
                  <a:pt x="7040363" y="902494"/>
                  <a:pt x="6956227" y="902494"/>
                </a:cubicBezTo>
                <a:cubicBezTo>
                  <a:pt x="6852642" y="902494"/>
                  <a:pt x="6768207" y="884833"/>
                  <a:pt x="6702921" y="849511"/>
                </a:cubicBezTo>
                <a:cubicBezTo>
                  <a:pt x="6637635" y="814189"/>
                  <a:pt x="6587033" y="761603"/>
                  <a:pt x="6551116" y="691753"/>
                </a:cubicBezTo>
                <a:cubicBezTo>
                  <a:pt x="6515199" y="621903"/>
                  <a:pt x="6497241" y="541735"/>
                  <a:pt x="6497241" y="451247"/>
                </a:cubicBezTo>
                <a:cubicBezTo>
                  <a:pt x="6497241" y="355997"/>
                  <a:pt x="6516886" y="273149"/>
                  <a:pt x="6556177" y="202704"/>
                </a:cubicBezTo>
                <a:cubicBezTo>
                  <a:pt x="6595467" y="132259"/>
                  <a:pt x="6653014" y="78780"/>
                  <a:pt x="6728817" y="42267"/>
                </a:cubicBezTo>
                <a:cubicBezTo>
                  <a:pt x="6787951" y="14089"/>
                  <a:pt x="6867525" y="0"/>
                  <a:pt x="6967537" y="0"/>
                </a:cubicBezTo>
                <a:close/>
                <a:moveTo>
                  <a:pt x="3496270" y="0"/>
                </a:moveTo>
                <a:cubicBezTo>
                  <a:pt x="3607792" y="0"/>
                  <a:pt x="3692823" y="20737"/>
                  <a:pt x="3751362" y="62210"/>
                </a:cubicBezTo>
                <a:cubicBezTo>
                  <a:pt x="3809901" y="103684"/>
                  <a:pt x="3844727" y="169664"/>
                  <a:pt x="3855839" y="260152"/>
                </a:cubicBezTo>
                <a:lnTo>
                  <a:pt x="3601641" y="275035"/>
                </a:lnTo>
                <a:cubicBezTo>
                  <a:pt x="3594894" y="235744"/>
                  <a:pt x="3580706" y="207169"/>
                  <a:pt x="3559076" y="189310"/>
                </a:cubicBezTo>
                <a:cubicBezTo>
                  <a:pt x="3537446" y="171450"/>
                  <a:pt x="3507581" y="162521"/>
                  <a:pt x="3469481" y="162521"/>
                </a:cubicBezTo>
                <a:cubicBezTo>
                  <a:pt x="3438128" y="162521"/>
                  <a:pt x="3414514" y="169168"/>
                  <a:pt x="3398639" y="182463"/>
                </a:cubicBezTo>
                <a:cubicBezTo>
                  <a:pt x="3382764" y="195759"/>
                  <a:pt x="3374827" y="211931"/>
                  <a:pt x="3374827" y="230981"/>
                </a:cubicBezTo>
                <a:cubicBezTo>
                  <a:pt x="3374827" y="244872"/>
                  <a:pt x="3381375" y="257374"/>
                  <a:pt x="3394472" y="268486"/>
                </a:cubicBezTo>
                <a:cubicBezTo>
                  <a:pt x="3407172" y="279996"/>
                  <a:pt x="3437334" y="290711"/>
                  <a:pt x="3484959" y="300633"/>
                </a:cubicBezTo>
                <a:cubicBezTo>
                  <a:pt x="3602831" y="326033"/>
                  <a:pt x="3687267" y="351731"/>
                  <a:pt x="3738265" y="377726"/>
                </a:cubicBezTo>
                <a:cubicBezTo>
                  <a:pt x="3789263" y="403721"/>
                  <a:pt x="3826371" y="435967"/>
                  <a:pt x="3849588" y="474464"/>
                </a:cubicBezTo>
                <a:cubicBezTo>
                  <a:pt x="3872805" y="512961"/>
                  <a:pt x="3884414" y="556022"/>
                  <a:pt x="3884414" y="603647"/>
                </a:cubicBezTo>
                <a:cubicBezTo>
                  <a:pt x="3884414" y="659606"/>
                  <a:pt x="3868936" y="711200"/>
                  <a:pt x="3837980" y="758428"/>
                </a:cubicBezTo>
                <a:cubicBezTo>
                  <a:pt x="3807023" y="805656"/>
                  <a:pt x="3763764" y="841474"/>
                  <a:pt x="3708202" y="865882"/>
                </a:cubicBezTo>
                <a:cubicBezTo>
                  <a:pt x="3652639" y="890290"/>
                  <a:pt x="3582591" y="902494"/>
                  <a:pt x="3498056" y="902494"/>
                </a:cubicBezTo>
                <a:cubicBezTo>
                  <a:pt x="3349625" y="902494"/>
                  <a:pt x="3246834" y="873919"/>
                  <a:pt x="3189684" y="816769"/>
                </a:cubicBezTo>
                <a:cubicBezTo>
                  <a:pt x="3132534" y="759619"/>
                  <a:pt x="3100189" y="686991"/>
                  <a:pt x="3092648" y="598885"/>
                </a:cubicBezTo>
                <a:lnTo>
                  <a:pt x="3349228" y="582811"/>
                </a:lnTo>
                <a:cubicBezTo>
                  <a:pt x="3354784" y="624483"/>
                  <a:pt x="3366095" y="656233"/>
                  <a:pt x="3383161" y="678061"/>
                </a:cubicBezTo>
                <a:cubicBezTo>
                  <a:pt x="3410942" y="713383"/>
                  <a:pt x="3450630" y="731044"/>
                  <a:pt x="3502223" y="731044"/>
                </a:cubicBezTo>
                <a:cubicBezTo>
                  <a:pt x="3540720" y="731044"/>
                  <a:pt x="3570387" y="722015"/>
                  <a:pt x="3591223" y="703957"/>
                </a:cubicBezTo>
                <a:cubicBezTo>
                  <a:pt x="3612059" y="685899"/>
                  <a:pt x="3622477" y="664964"/>
                  <a:pt x="3622477" y="641152"/>
                </a:cubicBezTo>
                <a:cubicBezTo>
                  <a:pt x="3622477" y="618530"/>
                  <a:pt x="3612555" y="598289"/>
                  <a:pt x="3592711" y="580430"/>
                </a:cubicBezTo>
                <a:cubicBezTo>
                  <a:pt x="3572867" y="562571"/>
                  <a:pt x="3526830" y="545703"/>
                  <a:pt x="3454598" y="529828"/>
                </a:cubicBezTo>
                <a:cubicBezTo>
                  <a:pt x="3336330" y="503238"/>
                  <a:pt x="3251994" y="467916"/>
                  <a:pt x="3201591" y="423863"/>
                </a:cubicBezTo>
                <a:cubicBezTo>
                  <a:pt x="3150790" y="379810"/>
                  <a:pt x="3125391" y="323652"/>
                  <a:pt x="3125391" y="255389"/>
                </a:cubicBezTo>
                <a:cubicBezTo>
                  <a:pt x="3125391" y="210542"/>
                  <a:pt x="3138388" y="168176"/>
                  <a:pt x="3164384" y="128290"/>
                </a:cubicBezTo>
                <a:cubicBezTo>
                  <a:pt x="3190379" y="88404"/>
                  <a:pt x="3229471" y="57051"/>
                  <a:pt x="3281660" y="34231"/>
                </a:cubicBezTo>
                <a:cubicBezTo>
                  <a:pt x="3333849" y="11410"/>
                  <a:pt x="3405386" y="0"/>
                  <a:pt x="3496270"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00191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1558027" y="-2164370"/>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B</a:t>
              </a: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395477" y="-2941732"/>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O</a:t>
              </a: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2708088" y="-3180616"/>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J</a:t>
              </a: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3636661" y="-2682616"/>
            <a:ext cx="1552456"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E</a:t>
              </a: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4657219" y="-3478878"/>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5856436" y="-2682616"/>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14BFEC7-8067-D119-B529-4952D5F5378F}"/>
              </a:ext>
            </a:extLst>
          </p:cNvPr>
          <p:cNvGrpSpPr/>
          <p:nvPr/>
        </p:nvGrpSpPr>
        <p:grpSpPr>
          <a:xfrm>
            <a:off x="6862061" y="-3129842"/>
            <a:ext cx="1480458" cy="8501559"/>
            <a:chOff x="883919" y="-3285309"/>
            <a:chExt cx="1480458" cy="8501559"/>
          </a:xfrm>
        </p:grpSpPr>
        <p:sp>
          <p:nvSpPr>
            <p:cNvPr id="10" name="TextBox 9">
              <a:extLst>
                <a:ext uri="{FF2B5EF4-FFF2-40B4-BE49-F238E27FC236}">
                  <a16:creationId xmlns:a16="http://schemas.microsoft.com/office/drawing/2014/main" id="{75901E57-7A67-D2A0-EFF3-4513AC80A256}"/>
                </a:ext>
              </a:extLst>
            </p:cNvPr>
            <p:cNvSpPr txBox="1"/>
            <p:nvPr/>
          </p:nvSpPr>
          <p:spPr>
            <a:xfrm>
              <a:off x="883919" y="2569372"/>
              <a:ext cx="1480458" cy="2646878"/>
            </a:xfrm>
            <a:prstGeom prst="rect">
              <a:avLst/>
            </a:prstGeom>
            <a:noFill/>
          </p:spPr>
          <p:txBody>
            <a:bodyPr wrap="square" rtlCol="0">
              <a:spAutoFit/>
            </a:bodyPr>
            <a:lstStyle/>
            <a:p>
              <a:r>
                <a:rPr lang="en-IN"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I</a:t>
              </a:r>
            </a:p>
          </p:txBody>
        </p:sp>
        <p:sp>
          <p:nvSpPr>
            <p:cNvPr id="34" name="Oval 33">
              <a:extLst>
                <a:ext uri="{FF2B5EF4-FFF2-40B4-BE49-F238E27FC236}">
                  <a16:creationId xmlns:a16="http://schemas.microsoft.com/office/drawing/2014/main" id="{92A8F0B0-43AD-B169-852B-3E703437C4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F7E8D2A9-E77B-161E-0A29-7B0435D7F5C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76EDC7F-B245-92A8-601F-5434EB730F3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7743119" y="-3487810"/>
            <a:ext cx="1480458" cy="8400874"/>
            <a:chOff x="1038809" y="-3294241"/>
            <a:chExt cx="1480458" cy="8400874"/>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V</a:t>
              </a:r>
            </a:p>
          </p:txBody>
        </p:sp>
        <p:sp>
          <p:nvSpPr>
            <p:cNvPr id="39" name="Oval 38">
              <a:extLst>
                <a:ext uri="{FF2B5EF4-FFF2-40B4-BE49-F238E27FC236}">
                  <a16:creationId xmlns:a16="http://schemas.microsoft.com/office/drawing/2014/main" id="{D801DD2C-551A-C4B5-95A3-69DEC40B8322}"/>
                </a:ext>
              </a:extLst>
            </p:cNvPr>
            <p:cNvSpPr/>
            <p:nvPr/>
          </p:nvSpPr>
          <p:spPr>
            <a:xfrm>
              <a:off x="1298709" y="320352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321261" y="-3294241"/>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a:extLst>
              <a:ext uri="{FF2B5EF4-FFF2-40B4-BE49-F238E27FC236}">
                <a16:creationId xmlns:a16="http://schemas.microsoft.com/office/drawing/2014/main" id="{DBBC0E1C-CB37-EFA2-9D50-7C802E5911C2}"/>
              </a:ext>
            </a:extLst>
          </p:cNvPr>
          <p:cNvGrpSpPr/>
          <p:nvPr/>
        </p:nvGrpSpPr>
        <p:grpSpPr>
          <a:xfrm>
            <a:off x="9009838" y="-2356419"/>
            <a:ext cx="1480458" cy="8444072"/>
            <a:chOff x="955897" y="-3285309"/>
            <a:chExt cx="1480458" cy="8444072"/>
          </a:xfrm>
        </p:grpSpPr>
        <p:sp>
          <p:nvSpPr>
            <p:cNvPr id="43" name="TextBox 42">
              <a:extLst>
                <a:ext uri="{FF2B5EF4-FFF2-40B4-BE49-F238E27FC236}">
                  <a16:creationId xmlns:a16="http://schemas.microsoft.com/office/drawing/2014/main" id="{862828BF-89A6-A1CC-CC08-704134BED0EE}"/>
                </a:ext>
              </a:extLst>
            </p:cNvPr>
            <p:cNvSpPr txBox="1"/>
            <p:nvPr/>
          </p:nvSpPr>
          <p:spPr>
            <a:xfrm>
              <a:off x="955897" y="2511885"/>
              <a:ext cx="1480458" cy="2646878"/>
            </a:xfrm>
            <a:prstGeom prst="rect">
              <a:avLst/>
            </a:prstGeom>
            <a:noFill/>
          </p:spPr>
          <p:txBody>
            <a:bodyPr wrap="square" rtlCol="0">
              <a:spAutoFit/>
            </a:bodyPr>
            <a:lstStyle/>
            <a:p>
              <a:r>
                <a:rPr lang="en-IN" sz="16600" dirty="0">
                  <a:ln>
                    <a:solidFill>
                      <a:schemeClr val="bg1"/>
                    </a:solidFill>
                  </a:ln>
                  <a:solidFill>
                    <a:srgbClr val="3333FF"/>
                  </a:solidFill>
                  <a:effectLst>
                    <a:outerShdw blurRad="50800" dist="63500" dir="2700000" sx="107000" sy="107000" algn="tl" rotWithShape="0">
                      <a:prstClr val="black">
                        <a:alpha val="40000"/>
                      </a:prstClr>
                    </a:outerShdw>
                  </a:effectLst>
                  <a:latin typeface="Tw Cen MT Condensed Extra Bold" panose="020B0803020202020204" pitchFamily="34" charset="0"/>
                </a:rPr>
                <a:t>E</a:t>
              </a:r>
            </a:p>
          </p:txBody>
        </p:sp>
        <p:sp>
          <p:nvSpPr>
            <p:cNvPr id="44" name="Oval 43">
              <a:extLst>
                <a:ext uri="{FF2B5EF4-FFF2-40B4-BE49-F238E27FC236}">
                  <a16:creationId xmlns:a16="http://schemas.microsoft.com/office/drawing/2014/main" id="{37926E22-1CC6-96C3-4238-F3BDB7148E68}"/>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5143137B-9C57-68A6-98F3-E9D2AA86B26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AC68DB67-8B99-F01E-63CD-374F22535F3F}"/>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02086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14:bounceEnd="54000">
                                          <p:cBhvr additive="base">
                                            <p:cTn id="67" dur="1000" fill="hold"/>
                                            <p:tgtEl>
                                              <p:spTgt spid="9"/>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14:bounceEnd="54000">
                                          <p:cBhvr additive="base">
                                            <p:cTn id="7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14:presetBounceEnd="54000">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14:bounceEnd="54000">
                                          <p:cBhvr additive="base">
                                            <p:cTn id="87" dur="1000" fill="hold"/>
                                            <p:tgtEl>
                                              <p:spTgt spid="42"/>
                                            </p:tgtEl>
                                            <p:attrNameLst>
                                              <p:attrName>ppt_x</p:attrName>
                                            </p:attrNameLst>
                                          </p:cBhvr>
                                          <p:tavLst>
                                            <p:tav tm="0">
                                              <p:val>
                                                <p:strVal val="#ppt_x"/>
                                              </p:val>
                                            </p:tav>
                                            <p:tav tm="100000">
                                              <p:val>
                                                <p:strVal val="#ppt_x"/>
                                              </p:val>
                                            </p:tav>
                                          </p:tavLst>
                                        </p:anim>
                                        <p:anim calcmode="lin" valueType="num" p14:bounceEnd="54000">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1000" fill="hold"/>
                                            <p:tgtEl>
                                              <p:spTgt spid="9"/>
                                            </p:tgtEl>
                                            <p:attrNameLst>
                                              <p:attrName>ppt_x</p:attrName>
                                            </p:attrNameLst>
                                          </p:cBhvr>
                                          <p:tavLst>
                                            <p:tav tm="0">
                                              <p:val>
                                                <p:strVal val="#ppt_x"/>
                                              </p:val>
                                            </p:tav>
                                            <p:tav tm="100000">
                                              <p:val>
                                                <p:strVal val="#ppt_x"/>
                                              </p:val>
                                            </p:tav>
                                          </p:tavLst>
                                        </p:anim>
                                        <p:anim calcmode="lin" valueType="num">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000" fill="hold"/>
                                            <p:tgtEl>
                                              <p:spTgt spid="37"/>
                                            </p:tgtEl>
                                            <p:attrNameLst>
                                              <p:attrName>ppt_x</p:attrName>
                                            </p:attrNameLst>
                                          </p:cBhvr>
                                          <p:tavLst>
                                            <p:tav tm="0">
                                              <p:val>
                                                <p:strVal val="#ppt_x"/>
                                              </p:val>
                                            </p:tav>
                                            <p:tav tm="100000">
                                              <p:val>
                                                <p:strVal val="#ppt_x"/>
                                              </p:val>
                                            </p:tav>
                                          </p:tavLst>
                                        </p:anim>
                                        <p:anim calcmode="lin" valueType="num">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par>
                                    <p:cTn id="85" presetID="2" presetClass="entr" presetSubtype="1" fill="hold" nodeType="withEffect">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1000" fill="hold"/>
                                            <p:tgtEl>
                                              <p:spTgt spid="42"/>
                                            </p:tgtEl>
                                            <p:attrNameLst>
                                              <p:attrName>ppt_x</p:attrName>
                                            </p:attrNameLst>
                                          </p:cBhvr>
                                          <p:tavLst>
                                            <p:tav tm="0">
                                              <p:val>
                                                <p:strVal val="#ppt_x"/>
                                              </p:val>
                                            </p:tav>
                                            <p:tav tm="100000">
                                              <p:val>
                                                <p:strVal val="#ppt_x"/>
                                              </p:val>
                                            </p:tav>
                                          </p:tavLst>
                                        </p:anim>
                                        <p:anim calcmode="lin" valueType="num">
                                          <p:cBhvr additive="base">
                                            <p:cTn id="88" dur="1000" fill="hold"/>
                                            <p:tgtEl>
                                              <p:spTgt spid="42"/>
                                            </p:tgtEl>
                                            <p:attrNameLst>
                                              <p:attrName>ppt_y</p:attrName>
                                            </p:attrNameLst>
                                          </p:cBhvr>
                                          <p:tavLst>
                                            <p:tav tm="0">
                                              <p:val>
                                                <p:strVal val="0-#ppt_h/2"/>
                                              </p:val>
                                            </p:tav>
                                            <p:tav tm="100000">
                                              <p:val>
                                                <p:strVal val="#ppt_y"/>
                                              </p:val>
                                            </p:tav>
                                          </p:tavLst>
                                        </p:anim>
                                      </p:childTnLst>
                                    </p:cTn>
                                  </p:par>
                                  <p:par>
                                    <p:cTn id="89" presetID="32" presetClass="emph" presetSubtype="0" repeatCount="3000" fill="hold" nodeType="withEffect">
                                      <p:stCondLst>
                                        <p:cond delay="0"/>
                                      </p:stCondLst>
                                      <p:childTnLst>
                                        <p:animRot by="120000">
                                          <p:cBhvr>
                                            <p:cTn id="90" dur="200" fill="hold">
                                              <p:stCondLst>
                                                <p:cond delay="0"/>
                                              </p:stCondLst>
                                            </p:cTn>
                                            <p:tgtEl>
                                              <p:spTgt spid="42"/>
                                            </p:tgtEl>
                                            <p:attrNameLst>
                                              <p:attrName>r</p:attrName>
                                            </p:attrNameLst>
                                          </p:cBhvr>
                                        </p:animRot>
                                        <p:animRot by="-240000">
                                          <p:cBhvr>
                                            <p:cTn id="91" dur="400" fill="hold">
                                              <p:stCondLst>
                                                <p:cond delay="400"/>
                                              </p:stCondLst>
                                            </p:cTn>
                                            <p:tgtEl>
                                              <p:spTgt spid="42"/>
                                            </p:tgtEl>
                                            <p:attrNameLst>
                                              <p:attrName>r</p:attrName>
                                            </p:attrNameLst>
                                          </p:cBhvr>
                                        </p:animRot>
                                        <p:animRot by="240000">
                                          <p:cBhvr>
                                            <p:cTn id="92" dur="400" fill="hold">
                                              <p:stCondLst>
                                                <p:cond delay="800"/>
                                              </p:stCondLst>
                                            </p:cTn>
                                            <p:tgtEl>
                                              <p:spTgt spid="42"/>
                                            </p:tgtEl>
                                            <p:attrNameLst>
                                              <p:attrName>r</p:attrName>
                                            </p:attrNameLst>
                                          </p:cBhvr>
                                        </p:animRot>
                                        <p:animRot by="-240000">
                                          <p:cBhvr>
                                            <p:cTn id="93" dur="400" fill="hold">
                                              <p:stCondLst>
                                                <p:cond delay="1200"/>
                                              </p:stCondLst>
                                            </p:cTn>
                                            <p:tgtEl>
                                              <p:spTgt spid="42"/>
                                            </p:tgtEl>
                                            <p:attrNameLst>
                                              <p:attrName>r</p:attrName>
                                            </p:attrNameLst>
                                          </p:cBhvr>
                                        </p:animRot>
                                        <p:animRot by="120000">
                                          <p:cBhvr>
                                            <p:cTn id="94" dur="400" fill="hold">
                                              <p:stCondLst>
                                                <p:cond delay="1600"/>
                                              </p:stCondLst>
                                            </p:cTn>
                                            <p:tgtEl>
                                              <p:spTgt spid="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3DF14A1-7162-1496-BEC1-F83DDD42DE2F}"/>
              </a:ext>
            </a:extLst>
          </p:cNvPr>
          <p:cNvGrpSpPr/>
          <p:nvPr/>
        </p:nvGrpSpPr>
        <p:grpSpPr>
          <a:xfrm>
            <a:off x="3563175" y="1356448"/>
            <a:ext cx="5185786" cy="5051337"/>
            <a:chOff x="3563175" y="1356448"/>
            <a:chExt cx="5185786" cy="5051337"/>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7157249" y="438930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5185231" y="548140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3563175" y="410174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3632027" y="244641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3885994" y="135644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7597935" y="2745285"/>
              <a:ext cx="1151026" cy="1371600"/>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919285" y="135644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8"/>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grpSp>
      <p:sp>
        <p:nvSpPr>
          <p:cNvPr id="52" name="TextBox 51">
            <a:extLst>
              <a:ext uri="{FF2B5EF4-FFF2-40B4-BE49-F238E27FC236}">
                <a16:creationId xmlns:a16="http://schemas.microsoft.com/office/drawing/2014/main" id="{042F253A-116F-8D1C-2869-B24C0E0B1EA9}"/>
              </a:ext>
            </a:extLst>
          </p:cNvPr>
          <p:cNvSpPr txBox="1"/>
          <p:nvPr/>
        </p:nvSpPr>
        <p:spPr>
          <a:xfrm>
            <a:off x="5034753" y="3505200"/>
            <a:ext cx="2012245" cy="523220"/>
          </a:xfrm>
          <a:prstGeom prst="rect">
            <a:avLst/>
          </a:prstGeom>
          <a:noFill/>
        </p:spPr>
        <p:txBody>
          <a:bodyPr wrap="square" rtlCol="0">
            <a:spAutoFit/>
          </a:bodyPr>
          <a:lstStyle/>
          <a:p>
            <a:pPr algn="ctr"/>
            <a:r>
              <a:rPr lang="en-IN" sz="2800" dirty="0">
                <a:latin typeface="Bernard MT Condensed" panose="02050806060905020404" pitchFamily="18" charset="0"/>
              </a:rPr>
              <a:t>objectives</a:t>
            </a:r>
          </a:p>
        </p:txBody>
      </p:sp>
    </p:spTree>
    <p:extLst>
      <p:ext uri="{BB962C8B-B14F-4D97-AF65-F5344CB8AC3E}">
        <p14:creationId xmlns:p14="http://schemas.microsoft.com/office/powerpoint/2010/main" val="1589231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2234467" y="1360684"/>
            <a:ext cx="2233030" cy="2933368"/>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744583"/>
            <a:ext cx="6529216" cy="646331"/>
          </a:xfrm>
          <a:prstGeom prst="rect">
            <a:avLst/>
          </a:prstGeom>
          <a:noFill/>
        </p:spPr>
        <p:txBody>
          <a:bodyPr wrap="square" rtlCol="0">
            <a:spAutoFit/>
          </a:bodyPr>
          <a:lstStyle/>
          <a:p>
            <a:r>
              <a:rPr lang="en-IN" sz="3600" dirty="0">
                <a:solidFill>
                  <a:schemeClr val="bg1"/>
                </a:solidFill>
              </a:rPr>
              <a:t>Accurate Phishing Detection</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3539430"/>
          </a:xfrm>
          <a:prstGeom prst="rect">
            <a:avLst/>
          </a:prstGeom>
          <a:noFill/>
        </p:spPr>
        <p:txBody>
          <a:bodyPr wrap="square" rtlCol="0">
            <a:spAutoFit/>
          </a:bodyPr>
          <a:lstStyle/>
          <a:p>
            <a:r>
              <a:rPr lang="en-US" sz="3200" dirty="0">
                <a:solidFill>
                  <a:schemeClr val="bg1"/>
                </a:solidFill>
              </a:rPr>
              <a:t> Develop AI/ML models that can accurately identify phishing domains, even when they closely mimic the appearance of legitimate domains. The primary goal is to minimize false positives and false negatives in the detection process. </a:t>
            </a:r>
            <a:endParaRPr lang="en-IN" sz="3200" dirty="0">
              <a:solidFill>
                <a:schemeClr val="bg1"/>
              </a:solidFill>
            </a:endParaRPr>
          </a:p>
        </p:txBody>
      </p:sp>
    </p:spTree>
    <p:extLst>
      <p:ext uri="{BB962C8B-B14F-4D97-AF65-F5344CB8AC3E}">
        <p14:creationId xmlns:p14="http://schemas.microsoft.com/office/powerpoint/2010/main" val="341539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731441" y="4294052"/>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2138559" y="1390914"/>
            <a:ext cx="2026826" cy="2771511"/>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1931180" y="2823129"/>
            <a:ext cx="1369205" cy="1253571"/>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601311" y="744583"/>
            <a:ext cx="6529216" cy="646331"/>
          </a:xfrm>
          <a:prstGeom prst="rect">
            <a:avLst/>
          </a:prstGeom>
          <a:noFill/>
        </p:spPr>
        <p:txBody>
          <a:bodyPr wrap="square" rtlCol="0">
            <a:spAutoFit/>
          </a:bodyPr>
          <a:lstStyle/>
          <a:p>
            <a:r>
              <a:rPr lang="en-IN" sz="3600" dirty="0">
                <a:solidFill>
                  <a:schemeClr val="bg1"/>
                </a:solidFill>
              </a:rPr>
              <a:t>User Awareness and Education</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3539430"/>
          </a:xfrm>
          <a:prstGeom prst="rect">
            <a:avLst/>
          </a:prstGeom>
          <a:noFill/>
        </p:spPr>
        <p:txBody>
          <a:bodyPr wrap="square" rtlCol="0">
            <a:spAutoFit/>
          </a:bodyPr>
          <a:lstStyle/>
          <a:p>
            <a:r>
              <a:rPr lang="en-US" sz="3200" dirty="0">
                <a:solidFill>
                  <a:schemeClr val="bg1"/>
                </a:solidFill>
              </a:rPr>
              <a:t> Implement user education and awareness programs within the system. Alert users when they encounter potentially malicious domains and provide educational materials to help them recognize phishing attempts. </a:t>
            </a:r>
            <a:endParaRPr lang="en-IN" sz="3200" dirty="0">
              <a:solidFill>
                <a:schemeClr val="bg1"/>
              </a:solidFill>
            </a:endParaRPr>
          </a:p>
        </p:txBody>
      </p:sp>
    </p:spTree>
    <p:extLst>
      <p:ext uri="{BB962C8B-B14F-4D97-AF65-F5344CB8AC3E}">
        <p14:creationId xmlns:p14="http://schemas.microsoft.com/office/powerpoint/2010/main" val="106133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346671" y="2433835"/>
            <a:ext cx="3018347"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1299725" y="4343231"/>
            <a:ext cx="1167312" cy="1533412"/>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744583"/>
            <a:ext cx="6529216" cy="646331"/>
          </a:xfrm>
          <a:prstGeom prst="rect">
            <a:avLst/>
          </a:prstGeom>
          <a:noFill/>
        </p:spPr>
        <p:txBody>
          <a:bodyPr wrap="square" rtlCol="0">
            <a:spAutoFit/>
          </a:bodyPr>
          <a:lstStyle/>
          <a:p>
            <a:r>
              <a:rPr lang="en-IN" sz="3600" dirty="0">
                <a:solidFill>
                  <a:schemeClr val="bg1"/>
                </a:solidFill>
              </a:rPr>
              <a:t>Timely Alerts</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2554545"/>
          </a:xfrm>
          <a:prstGeom prst="rect">
            <a:avLst/>
          </a:prstGeom>
          <a:noFill/>
        </p:spPr>
        <p:txBody>
          <a:bodyPr wrap="square" rtlCol="0">
            <a:spAutoFit/>
          </a:bodyPr>
          <a:lstStyle/>
          <a:p>
            <a:r>
              <a:rPr lang="en-US" sz="3200" dirty="0">
                <a:solidFill>
                  <a:schemeClr val="bg1"/>
                </a:solidFill>
              </a:rPr>
              <a:t>Generate timely alerts and notifications to security teams or individuals when a phishing domain is detected, allowing for swift action and incident response. </a:t>
            </a:r>
            <a:endParaRPr lang="en-IN" sz="3200" dirty="0">
              <a:solidFill>
                <a:schemeClr val="bg1"/>
              </a:solidFill>
            </a:endParaRPr>
          </a:p>
        </p:txBody>
      </p:sp>
    </p:spTree>
    <p:extLst>
      <p:ext uri="{BB962C8B-B14F-4D97-AF65-F5344CB8AC3E}">
        <p14:creationId xmlns:p14="http://schemas.microsoft.com/office/powerpoint/2010/main" val="84859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833075" y="2563949"/>
            <a:ext cx="2443650" cy="1442546"/>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477474" y="1261198"/>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42643" y="4374912"/>
            <a:ext cx="1398061" cy="1836530"/>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555817" y="1261198"/>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458120" y="744583"/>
            <a:ext cx="6529216" cy="646331"/>
          </a:xfrm>
          <a:prstGeom prst="rect">
            <a:avLst/>
          </a:prstGeom>
          <a:noFill/>
        </p:spPr>
        <p:txBody>
          <a:bodyPr wrap="square" rtlCol="0">
            <a:spAutoFit/>
          </a:bodyPr>
          <a:lstStyle/>
          <a:p>
            <a:r>
              <a:rPr lang="en-IN" sz="3600" dirty="0">
                <a:solidFill>
                  <a:schemeClr val="bg1"/>
                </a:solidFill>
              </a:rPr>
              <a:t>Multi Modal Analysis</a:t>
            </a:r>
          </a:p>
        </p:txBody>
      </p:sp>
      <p:sp>
        <p:nvSpPr>
          <p:cNvPr id="3" name="TextBox 2">
            <a:extLst>
              <a:ext uri="{FF2B5EF4-FFF2-40B4-BE49-F238E27FC236}">
                <a16:creationId xmlns:a16="http://schemas.microsoft.com/office/drawing/2014/main" id="{43D40C5F-32B7-E224-3F47-2619465776B1}"/>
              </a:ext>
            </a:extLst>
          </p:cNvPr>
          <p:cNvSpPr txBox="1"/>
          <p:nvPr/>
        </p:nvSpPr>
        <p:spPr>
          <a:xfrm>
            <a:off x="4568081" y="2563949"/>
            <a:ext cx="6466114" cy="3046988"/>
          </a:xfrm>
          <a:prstGeom prst="rect">
            <a:avLst/>
          </a:prstGeom>
          <a:noFill/>
        </p:spPr>
        <p:txBody>
          <a:bodyPr wrap="square" rtlCol="0">
            <a:spAutoFit/>
          </a:bodyPr>
          <a:lstStyle/>
          <a:p>
            <a:r>
              <a:rPr lang="en-US" sz="3200" dirty="0">
                <a:solidFill>
                  <a:schemeClr val="bg1"/>
                </a:solidFill>
              </a:rPr>
              <a:t>Integrate various techniques, including machine learning, natural language processing, behavioral analysis, and domain-related features, to provide a comprehensive assessment of domain authenticity</a:t>
            </a:r>
            <a:endParaRPr lang="en-IN" sz="3200" dirty="0">
              <a:solidFill>
                <a:schemeClr val="bg1"/>
              </a:solidFill>
            </a:endParaRPr>
          </a:p>
        </p:txBody>
      </p:sp>
    </p:spTree>
    <p:extLst>
      <p:ext uri="{BB962C8B-B14F-4D97-AF65-F5344CB8AC3E}">
        <p14:creationId xmlns:p14="http://schemas.microsoft.com/office/powerpoint/2010/main" val="1708691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0A510F5-D9A9-B58A-6AB9-239E164A8457}"/>
              </a:ext>
            </a:extLst>
          </p:cNvPr>
          <p:cNvPicPr>
            <a:picLocks noChangeAspect="1"/>
          </p:cNvPicPr>
          <p:nvPr/>
        </p:nvPicPr>
        <p:blipFill>
          <a:blip r:embed="rId2">
            <a:extLst>
              <a:ext uri="{28A0092B-C50C-407E-A947-70E740481C1C}">
                <a14:useLocalDpi xmlns:a14="http://schemas.microsoft.com/office/drawing/2010/main" val="0"/>
              </a:ext>
            </a:extLst>
          </a:blip>
          <a:srcRect t="10925" r="47236"/>
          <a:stretch>
            <a:fillRect/>
          </a:stretch>
        </p:blipFill>
        <p:spPr>
          <a:xfrm>
            <a:off x="1793781" y="4294052"/>
            <a:ext cx="1231321" cy="1747780"/>
          </a:xfrm>
          <a:custGeom>
            <a:avLst/>
            <a:gdLst>
              <a:gd name="connsiteX0" fmla="*/ 257373 w 1231321"/>
              <a:gd name="connsiteY0" fmla="*/ 0 h 1747780"/>
              <a:gd name="connsiteX1" fmla="*/ 1231321 w 1231321"/>
              <a:gd name="connsiteY1" fmla="*/ 222297 h 1747780"/>
              <a:gd name="connsiteX2" fmla="*/ 225737 w 1231321"/>
              <a:gd name="connsiteY2" fmla="*/ 1641408 h 1747780"/>
              <a:gd name="connsiteX3" fmla="*/ 33522 w 1231321"/>
              <a:gd name="connsiteY3" fmla="*/ 1747780 h 1747780"/>
              <a:gd name="connsiteX4" fmla="*/ 0 w 1231321"/>
              <a:gd name="connsiteY4" fmla="*/ 1747780 h 1747780"/>
              <a:gd name="connsiteX5" fmla="*/ 0 w 1231321"/>
              <a:gd name="connsiteY5" fmla="*/ 483908 h 1747780"/>
              <a:gd name="connsiteX6" fmla="*/ 135336 w 1231321"/>
              <a:gd name="connsiteY6" fmla="*/ 299814 h 1747780"/>
              <a:gd name="connsiteX7" fmla="*/ 232724 w 1231321"/>
              <a:gd name="connsiteY7" fmla="*/ 88054 h 174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321" h="1747780">
                <a:moveTo>
                  <a:pt x="257373" y="0"/>
                </a:moveTo>
                <a:lnTo>
                  <a:pt x="1231321" y="222297"/>
                </a:lnTo>
                <a:cubicBezTo>
                  <a:pt x="1096469" y="813123"/>
                  <a:pt x="732626" y="1322085"/>
                  <a:pt x="225737" y="1641408"/>
                </a:cubicBezTo>
                <a:lnTo>
                  <a:pt x="33522" y="1747780"/>
                </a:lnTo>
                <a:lnTo>
                  <a:pt x="0" y="1747780"/>
                </a:lnTo>
                <a:lnTo>
                  <a:pt x="0" y="483908"/>
                </a:lnTo>
                <a:lnTo>
                  <a:pt x="135336" y="299814"/>
                </a:lnTo>
                <a:cubicBezTo>
                  <a:pt x="174927" y="232872"/>
                  <a:pt x="207677" y="162022"/>
                  <a:pt x="232724" y="88054"/>
                </a:cubicBezTo>
                <a:close/>
              </a:path>
            </a:pathLst>
          </a:custGeom>
        </p:spPr>
      </p:pic>
      <p:pic>
        <p:nvPicPr>
          <p:cNvPr id="49" name="Picture 48">
            <a:extLst>
              <a:ext uri="{FF2B5EF4-FFF2-40B4-BE49-F238E27FC236}">
                <a16:creationId xmlns:a16="http://schemas.microsoft.com/office/drawing/2014/main" id="{0D39C262-8D9A-5F0F-6A4A-AA6779586208}"/>
              </a:ext>
            </a:extLst>
          </p:cNvPr>
          <p:cNvPicPr>
            <a:picLocks noChangeAspect="1"/>
          </p:cNvPicPr>
          <p:nvPr/>
        </p:nvPicPr>
        <p:blipFill rotWithShape="1">
          <a:blip r:embed="rId3">
            <a:extLst>
              <a:ext uri="{28A0092B-C50C-407E-A947-70E740481C1C}">
                <a14:useLocalDpi xmlns:a14="http://schemas.microsoft.com/office/drawing/2010/main" val="0"/>
              </a:ext>
            </a:extLst>
          </a:blip>
          <a:srcRect t="-1" b="-9865"/>
          <a:stretch/>
        </p:blipFill>
        <p:spPr>
          <a:xfrm>
            <a:off x="-178237" y="5386152"/>
            <a:ext cx="1627387" cy="926383"/>
          </a:xfrm>
          <a:custGeom>
            <a:avLst/>
            <a:gdLst>
              <a:gd name="connsiteX0" fmla="*/ 163855 w 1627387"/>
              <a:gd name="connsiteY0" fmla="*/ 0 h 926383"/>
              <a:gd name="connsiteX1" fmla="*/ 1463544 w 1627387"/>
              <a:gd name="connsiteY1" fmla="*/ 0 h 926383"/>
              <a:gd name="connsiteX2" fmla="*/ 1627387 w 1627387"/>
              <a:gd name="connsiteY2" fmla="*/ 340246 h 926383"/>
              <a:gd name="connsiteX3" fmla="*/ 1627387 w 1627387"/>
              <a:gd name="connsiteY3" fmla="*/ 772873 h 926383"/>
              <a:gd name="connsiteX4" fmla="*/ 1562702 w 1627387"/>
              <a:gd name="connsiteY4" fmla="*/ 799623 h 926383"/>
              <a:gd name="connsiteX5" fmla="*/ 64686 w 1627387"/>
              <a:gd name="connsiteY5" fmla="*/ 799605 h 926383"/>
              <a:gd name="connsiteX6" fmla="*/ 0 w 1627387"/>
              <a:gd name="connsiteY6" fmla="*/ 772854 h 926383"/>
              <a:gd name="connsiteX7" fmla="*/ 0 w 1627387"/>
              <a:gd name="connsiteY7" fmla="*/ 340248 h 92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387" h="926383">
                <a:moveTo>
                  <a:pt x="163855" y="0"/>
                </a:moveTo>
                <a:lnTo>
                  <a:pt x="1463544" y="0"/>
                </a:lnTo>
                <a:lnTo>
                  <a:pt x="1627387" y="340246"/>
                </a:lnTo>
                <a:lnTo>
                  <a:pt x="1627387" y="772873"/>
                </a:lnTo>
                <a:lnTo>
                  <a:pt x="1562702" y="799623"/>
                </a:lnTo>
                <a:cubicBezTo>
                  <a:pt x="1077828" y="968643"/>
                  <a:pt x="549556" y="968636"/>
                  <a:pt x="64686" y="799605"/>
                </a:cubicBezTo>
                <a:lnTo>
                  <a:pt x="0" y="772854"/>
                </a:lnTo>
                <a:lnTo>
                  <a:pt x="0" y="340248"/>
                </a:lnTo>
                <a:close/>
              </a:path>
            </a:pathLst>
          </a:custGeom>
        </p:spPr>
      </p:pic>
      <p:pic>
        <p:nvPicPr>
          <p:cNvPr id="48" name="Picture 47">
            <a:extLst>
              <a:ext uri="{FF2B5EF4-FFF2-40B4-BE49-F238E27FC236}">
                <a16:creationId xmlns:a16="http://schemas.microsoft.com/office/drawing/2014/main" id="{A6B2ADDB-EB99-9250-C7A4-F8AFD4D01D68}"/>
              </a:ext>
            </a:extLst>
          </p:cNvPr>
          <p:cNvPicPr>
            <a:picLocks noChangeAspect="1"/>
          </p:cNvPicPr>
          <p:nvPr/>
        </p:nvPicPr>
        <p:blipFill rotWithShape="1">
          <a:blip r:embed="rId4">
            <a:extLst>
              <a:ext uri="{28A0092B-C50C-407E-A947-70E740481C1C}">
                <a14:useLocalDpi xmlns:a14="http://schemas.microsoft.com/office/drawing/2010/main" val="0"/>
              </a:ext>
            </a:extLst>
          </a:blip>
          <a:srcRect l="-9275" t="4174" r="-2"/>
          <a:stretch/>
        </p:blipFill>
        <p:spPr>
          <a:xfrm>
            <a:off x="-1800293" y="4006494"/>
            <a:ext cx="1471578" cy="1533411"/>
          </a:xfrm>
          <a:custGeom>
            <a:avLst/>
            <a:gdLst>
              <a:gd name="connsiteX0" fmla="*/ 959131 w 1471578"/>
              <a:gd name="connsiteY0" fmla="*/ 0 h 1533411"/>
              <a:gd name="connsiteX1" fmla="*/ 982834 w 1471578"/>
              <a:gd name="connsiteY1" fmla="*/ 84673 h 1533411"/>
              <a:gd name="connsiteX2" fmla="*/ 1392963 w 1471578"/>
              <a:gd name="connsiteY2" fmla="*/ 644845 h 1533411"/>
              <a:gd name="connsiteX3" fmla="*/ 1471578 w 1471578"/>
              <a:gd name="connsiteY3" fmla="*/ 698843 h 1533411"/>
              <a:gd name="connsiteX4" fmla="*/ 1471578 w 1471578"/>
              <a:gd name="connsiteY4" fmla="*/ 1264076 h 1533411"/>
              <a:gd name="connsiteX5" fmla="*/ 1341873 w 1471578"/>
              <a:gd name="connsiteY5" fmla="*/ 1533411 h 1533411"/>
              <a:gd name="connsiteX6" fmla="*/ 858544 w 1471578"/>
              <a:gd name="connsiteY6" fmla="*/ 1533411 h 1533411"/>
              <a:gd name="connsiteX7" fmla="*/ 797355 w 1471578"/>
              <a:gd name="connsiteY7" fmla="*/ 1489877 h 1533411"/>
              <a:gd name="connsiteX8" fmla="*/ 0 w 1471578"/>
              <a:gd name="connsiteY8" fmla="*/ 218915 h 1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578" h="1533411">
                <a:moveTo>
                  <a:pt x="959131" y="0"/>
                </a:moveTo>
                <a:lnTo>
                  <a:pt x="982834" y="84673"/>
                </a:lnTo>
                <a:cubicBezTo>
                  <a:pt x="1057975" y="306576"/>
                  <a:pt x="1202441" y="500424"/>
                  <a:pt x="1392963" y="644845"/>
                </a:cubicBezTo>
                <a:lnTo>
                  <a:pt x="1471578" y="698843"/>
                </a:lnTo>
                <a:lnTo>
                  <a:pt x="1471578" y="1264076"/>
                </a:lnTo>
                <a:lnTo>
                  <a:pt x="1341873" y="1533411"/>
                </a:lnTo>
                <a:lnTo>
                  <a:pt x="858544" y="1533411"/>
                </a:lnTo>
                <a:lnTo>
                  <a:pt x="797355" y="1489877"/>
                </a:lnTo>
                <a:cubicBezTo>
                  <a:pt x="399413" y="1171614"/>
                  <a:pt x="115587" y="725338"/>
                  <a:pt x="0" y="218915"/>
                </a:cubicBezTo>
                <a:close/>
              </a:path>
            </a:pathLst>
          </a:custGeom>
        </p:spPr>
      </p:pic>
      <p:pic>
        <p:nvPicPr>
          <p:cNvPr id="47" name="Picture 46">
            <a:extLst>
              <a:ext uri="{FF2B5EF4-FFF2-40B4-BE49-F238E27FC236}">
                <a16:creationId xmlns:a16="http://schemas.microsoft.com/office/drawing/2014/main" id="{18DE1E6D-8D5D-3358-A5C0-D484D6321D5E}"/>
              </a:ext>
            </a:extLst>
          </p:cNvPr>
          <p:cNvPicPr>
            <a:picLocks noChangeAspect="1"/>
          </p:cNvPicPr>
          <p:nvPr/>
        </p:nvPicPr>
        <p:blipFill rotWithShape="1">
          <a:blip r:embed="rId5">
            <a:extLst>
              <a:ext uri="{28A0092B-C50C-407E-A947-70E740481C1C}">
                <a14:useLocalDpi xmlns:a14="http://schemas.microsoft.com/office/drawing/2010/main" val="0"/>
              </a:ext>
            </a:extLst>
          </a:blip>
          <a:srcRect l="-9518" t="-41639" r="-1"/>
          <a:stretch/>
        </p:blipFill>
        <p:spPr>
          <a:xfrm>
            <a:off x="-1731441" y="2351165"/>
            <a:ext cx="851789" cy="1495457"/>
          </a:xfrm>
          <a:custGeom>
            <a:avLst/>
            <a:gdLst>
              <a:gd name="connsiteX0" fmla="*/ 342126 w 824239"/>
              <a:gd name="connsiteY0" fmla="*/ 0 h 1447088"/>
              <a:gd name="connsiteX1" fmla="*/ 772386 w 824239"/>
              <a:gd name="connsiteY1" fmla="*/ 0 h 1447088"/>
              <a:gd name="connsiteX2" fmla="*/ 824239 w 824239"/>
              <a:gd name="connsiteY2" fmla="*/ 41352 h 1447088"/>
              <a:gd name="connsiteX3" fmla="*/ 824239 w 824239"/>
              <a:gd name="connsiteY3" fmla="*/ 1447088 h 1447088"/>
              <a:gd name="connsiteX4" fmla="*/ 13786 w 824239"/>
              <a:gd name="connsiteY4" fmla="*/ 1447088 h 1447088"/>
              <a:gd name="connsiteX5" fmla="*/ 0 w 824239"/>
              <a:gd name="connsiteY5" fmla="*/ 1195843 h 1447088"/>
              <a:gd name="connsiteX6" fmla="*/ 224021 w 824239"/>
              <a:gd name="connsiteY6" fmla="*/ 214345 h 14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239" h="1447088">
                <a:moveTo>
                  <a:pt x="342126" y="0"/>
                </a:moveTo>
                <a:lnTo>
                  <a:pt x="772386" y="0"/>
                </a:lnTo>
                <a:lnTo>
                  <a:pt x="824239" y="41352"/>
                </a:lnTo>
                <a:lnTo>
                  <a:pt x="824239" y="1447088"/>
                </a:lnTo>
                <a:lnTo>
                  <a:pt x="13786" y="1447088"/>
                </a:lnTo>
                <a:lnTo>
                  <a:pt x="0" y="1195843"/>
                </a:lnTo>
                <a:cubicBezTo>
                  <a:pt x="477" y="856139"/>
                  <a:pt x="77059" y="520615"/>
                  <a:pt x="224021" y="214345"/>
                </a:cubicBezTo>
                <a:close/>
              </a:path>
            </a:pathLst>
          </a:custGeom>
        </p:spPr>
      </p:pic>
      <p:pic>
        <p:nvPicPr>
          <p:cNvPr id="46" name="Picture 45">
            <a:extLst>
              <a:ext uri="{FF2B5EF4-FFF2-40B4-BE49-F238E27FC236}">
                <a16:creationId xmlns:a16="http://schemas.microsoft.com/office/drawing/2014/main" id="{91C724B5-6ADB-54E4-8BDC-11FE5FD16B9F}"/>
              </a:ext>
            </a:extLst>
          </p:cNvPr>
          <p:cNvPicPr>
            <a:picLocks noChangeAspect="1"/>
          </p:cNvPicPr>
          <p:nvPr/>
        </p:nvPicPr>
        <p:blipFill rotWithShape="1">
          <a:blip r:embed="rId6">
            <a:extLst>
              <a:ext uri="{28A0092B-C50C-407E-A947-70E740481C1C}">
                <a14:useLocalDpi xmlns:a14="http://schemas.microsoft.com/office/drawing/2010/main" val="0"/>
              </a:ext>
            </a:extLst>
          </a:blip>
          <a:srcRect l="9321" t="15753" r="6825" b="5909"/>
          <a:stretch/>
        </p:blipFill>
        <p:spPr>
          <a:xfrm>
            <a:off x="1903075" y="2427514"/>
            <a:ext cx="1779324" cy="1253572"/>
          </a:xfrm>
          <a:custGeom>
            <a:avLst/>
            <a:gdLst>
              <a:gd name="connsiteX0" fmla="*/ 1779324 w 1779324"/>
              <a:gd name="connsiteY0" fmla="*/ 0 h 1253572"/>
              <a:gd name="connsiteX1" fmla="*/ 1779324 w 1779324"/>
              <a:gd name="connsiteY1" fmla="*/ 1116062 h 1253572"/>
              <a:gd name="connsiteX2" fmla="*/ 1771442 w 1779324"/>
              <a:gd name="connsiteY2" fmla="*/ 1115696 h 1253572"/>
              <a:gd name="connsiteX3" fmla="*/ 1270922 w 1779324"/>
              <a:gd name="connsiteY3" fmla="*/ 1208513 h 1253572"/>
              <a:gd name="connsiteX4" fmla="*/ 1169087 w 1779324"/>
              <a:gd name="connsiteY4" fmla="*/ 1253572 h 1253572"/>
              <a:gd name="connsiteX5" fmla="*/ 497439 w 1779324"/>
              <a:gd name="connsiteY5" fmla="*/ 1253572 h 1253572"/>
              <a:gd name="connsiteX6" fmla="*/ 0 w 1779324"/>
              <a:gd name="connsiteY6" fmla="*/ 856878 h 1253572"/>
              <a:gd name="connsiteX7" fmla="*/ 1779324 w 1779324"/>
              <a:gd name="connsiteY7" fmla="*/ 0 h 12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9324" h="1253572">
                <a:moveTo>
                  <a:pt x="1779324" y="0"/>
                </a:moveTo>
                <a:lnTo>
                  <a:pt x="1779324" y="1116062"/>
                </a:lnTo>
                <a:lnTo>
                  <a:pt x="1771442" y="1115696"/>
                </a:lnTo>
                <a:cubicBezTo>
                  <a:pt x="1593900" y="1115696"/>
                  <a:pt x="1424762" y="1148746"/>
                  <a:pt x="1270922" y="1208513"/>
                </a:cubicBezTo>
                <a:lnTo>
                  <a:pt x="1169087" y="1253572"/>
                </a:lnTo>
                <a:lnTo>
                  <a:pt x="497439" y="1253572"/>
                </a:lnTo>
                <a:lnTo>
                  <a:pt x="0" y="856878"/>
                </a:lnTo>
                <a:cubicBezTo>
                  <a:pt x="431825" y="315386"/>
                  <a:pt x="1086729" y="0"/>
                  <a:pt x="1779324" y="0"/>
                </a:cubicBezTo>
                <a:close/>
              </a:path>
            </a:pathLst>
          </a:custGeom>
        </p:spPr>
      </p:pic>
      <p:pic>
        <p:nvPicPr>
          <p:cNvPr id="41" name="Picture 40">
            <a:extLst>
              <a:ext uri="{FF2B5EF4-FFF2-40B4-BE49-F238E27FC236}">
                <a16:creationId xmlns:a16="http://schemas.microsoft.com/office/drawing/2014/main" id="{078CB402-BFED-7E25-5992-8014151CC14A}"/>
              </a:ext>
            </a:extLst>
          </p:cNvPr>
          <p:cNvPicPr>
            <a:picLocks noChangeAspect="1"/>
          </p:cNvPicPr>
          <p:nvPr/>
        </p:nvPicPr>
        <p:blipFill rotWithShape="1">
          <a:blip r:embed="rId7">
            <a:extLst>
              <a:ext uri="{28A0092B-C50C-407E-A947-70E740481C1C}">
                <a14:useLocalDpi xmlns:a14="http://schemas.microsoft.com/office/drawing/2010/main" val="0"/>
              </a:ext>
            </a:extLst>
          </a:blip>
          <a:srcRect l="2" r="-14270"/>
          <a:stretch/>
        </p:blipFill>
        <p:spPr>
          <a:xfrm>
            <a:off x="-948250" y="1329181"/>
            <a:ext cx="1016848" cy="1335759"/>
          </a:xfrm>
          <a:custGeom>
            <a:avLst/>
            <a:gdLst>
              <a:gd name="connsiteX0" fmla="*/ 118740 w 1151026"/>
              <a:gd name="connsiteY0" fmla="*/ 0 h 1371600"/>
              <a:gd name="connsiteX1" fmla="*/ 923101 w 1151026"/>
              <a:gd name="connsiteY1" fmla="*/ 0 h 1371600"/>
              <a:gd name="connsiteX2" fmla="*/ 927004 w 1151026"/>
              <a:gd name="connsiteY2" fmla="*/ 7083 h 1371600"/>
              <a:gd name="connsiteX3" fmla="*/ 1137023 w 1151026"/>
              <a:gd name="connsiteY3" fmla="*/ 1243752 h 1371600"/>
              <a:gd name="connsiteX4" fmla="*/ 1115374 w 1151026"/>
              <a:gd name="connsiteY4" fmla="*/ 1371600 h 1371600"/>
              <a:gd name="connsiteX5" fmla="*/ 539546 w 1151026"/>
              <a:gd name="connsiteY5" fmla="*/ 1371600 h 1371600"/>
              <a:gd name="connsiteX6" fmla="*/ 119998 w 1151026"/>
              <a:gd name="connsiteY6" fmla="*/ 1275841 h 1371600"/>
              <a:gd name="connsiteX7" fmla="*/ 127035 w 1151026"/>
              <a:gd name="connsiteY7" fmla="*/ 1250705 h 1371600"/>
              <a:gd name="connsiteX8" fmla="*/ 153159 w 1151026"/>
              <a:gd name="connsiteY8" fmla="*/ 1012672 h 1371600"/>
              <a:gd name="connsiteX9" fmla="*/ 75133 w 1151026"/>
              <a:gd name="connsiteY9" fmla="*/ 606570 h 1371600"/>
              <a:gd name="connsiteX10" fmla="*/ 0 w 1151026"/>
              <a:gd name="connsiteY10" fmla="*/ 458644 h 1371600"/>
              <a:gd name="connsiteX11" fmla="*/ 0 w 1151026"/>
              <a:gd name="connsiteY11" fmla="*/ 9469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1026" h="1371600">
                <a:moveTo>
                  <a:pt x="118740" y="0"/>
                </a:moveTo>
                <a:lnTo>
                  <a:pt x="923101" y="0"/>
                </a:lnTo>
                <a:lnTo>
                  <a:pt x="927004" y="7083"/>
                </a:lnTo>
                <a:cubicBezTo>
                  <a:pt x="1110707" y="389921"/>
                  <a:pt x="1184439" y="818469"/>
                  <a:pt x="1137023" y="1243752"/>
                </a:cubicBezTo>
                <a:lnTo>
                  <a:pt x="1115374" y="1371600"/>
                </a:lnTo>
                <a:lnTo>
                  <a:pt x="539546" y="1371600"/>
                </a:lnTo>
                <a:lnTo>
                  <a:pt x="119998" y="1275841"/>
                </a:lnTo>
                <a:lnTo>
                  <a:pt x="127035" y="1250705"/>
                </a:lnTo>
                <a:cubicBezTo>
                  <a:pt x="144164" y="1173818"/>
                  <a:pt x="153159" y="1094210"/>
                  <a:pt x="153159" y="1012672"/>
                </a:cubicBezTo>
                <a:cubicBezTo>
                  <a:pt x="153159" y="869981"/>
                  <a:pt x="125611" y="733199"/>
                  <a:pt x="75133" y="606570"/>
                </a:cubicBezTo>
                <a:lnTo>
                  <a:pt x="0" y="458644"/>
                </a:lnTo>
                <a:lnTo>
                  <a:pt x="0" y="94692"/>
                </a:lnTo>
                <a:close/>
              </a:path>
            </a:pathLst>
          </a:custGeom>
        </p:spPr>
      </p:pic>
      <p:sp>
        <p:nvSpPr>
          <p:cNvPr id="45" name="Freeform: Shape 44">
            <a:extLst>
              <a:ext uri="{FF2B5EF4-FFF2-40B4-BE49-F238E27FC236}">
                <a16:creationId xmlns:a16="http://schemas.microsoft.com/office/drawing/2014/main" id="{953C7100-630F-A328-7B80-67EDF9530BEF}"/>
              </a:ext>
            </a:extLst>
          </p:cNvPr>
          <p:cNvSpPr/>
          <p:nvPr/>
        </p:nvSpPr>
        <p:spPr>
          <a:xfrm>
            <a:off x="635456" y="1385622"/>
            <a:ext cx="1581708" cy="1253572"/>
          </a:xfrm>
          <a:custGeom>
            <a:avLst/>
            <a:gdLst>
              <a:gd name="connsiteX0" fmla="*/ 0 w 1151026"/>
              <a:gd name="connsiteY0" fmla="*/ 0 h 1129342"/>
              <a:gd name="connsiteX1" fmla="*/ 27515 w 1151026"/>
              <a:gd name="connsiteY1" fmla="*/ 4711 h 1129342"/>
              <a:gd name="connsiteX2" fmla="*/ 1125327 w 1151026"/>
              <a:gd name="connsiteY2" fmla="*/ 611562 h 1129342"/>
              <a:gd name="connsiteX3" fmla="*/ 1151026 w 1151026"/>
              <a:gd name="connsiteY3" fmla="*/ 640288 h 1129342"/>
              <a:gd name="connsiteX4" fmla="*/ 1151026 w 1151026"/>
              <a:gd name="connsiteY4" fmla="*/ 920543 h 1129342"/>
              <a:gd name="connsiteX5" fmla="*/ 889201 w 1151026"/>
              <a:gd name="connsiteY5" fmla="*/ 1129342 h 1129342"/>
              <a:gd name="connsiteX6" fmla="*/ 0 w 1151026"/>
              <a:gd name="connsiteY6" fmla="*/ 1129342 h 112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026" h="1129342">
                <a:moveTo>
                  <a:pt x="0" y="0"/>
                </a:moveTo>
                <a:lnTo>
                  <a:pt x="27515" y="4711"/>
                </a:lnTo>
                <a:cubicBezTo>
                  <a:pt x="441366" y="99781"/>
                  <a:pt x="822391" y="309330"/>
                  <a:pt x="1125327" y="611562"/>
                </a:cubicBezTo>
                <a:lnTo>
                  <a:pt x="1151026" y="640288"/>
                </a:lnTo>
                <a:lnTo>
                  <a:pt x="1151026" y="920543"/>
                </a:lnTo>
                <a:lnTo>
                  <a:pt x="889201" y="1129342"/>
                </a:lnTo>
                <a:lnTo>
                  <a:pt x="0" y="1129342"/>
                </a:lnTo>
                <a:close/>
              </a:path>
            </a:pathLst>
          </a:custGeom>
          <a:blipFill>
            <a:blip r:embed="rId7"/>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anchor="ctr" anchorCtr="0">
            <a:noAutofit/>
          </a:bodyPr>
          <a:lstStyle/>
          <a:p>
            <a:pPr marL="0" lvl="0" indent="0" algn="ctr" defTabSz="1733550">
              <a:lnSpc>
                <a:spcPct val="90000"/>
              </a:lnSpc>
              <a:spcBef>
                <a:spcPct val="0"/>
              </a:spcBef>
              <a:spcAft>
                <a:spcPct val="35000"/>
              </a:spcAft>
              <a:buNone/>
            </a:pPr>
            <a:endParaRPr lang="en-IN" sz="3900" kern="1200" dirty="0"/>
          </a:p>
        </p:txBody>
      </p:sp>
      <p:sp>
        <p:nvSpPr>
          <p:cNvPr id="52" name="TextBox 51">
            <a:extLst>
              <a:ext uri="{FF2B5EF4-FFF2-40B4-BE49-F238E27FC236}">
                <a16:creationId xmlns:a16="http://schemas.microsoft.com/office/drawing/2014/main" id="{042F253A-116F-8D1C-2869-B24C0E0B1EA9}"/>
              </a:ext>
            </a:extLst>
          </p:cNvPr>
          <p:cNvSpPr txBox="1"/>
          <p:nvPr/>
        </p:nvSpPr>
        <p:spPr>
          <a:xfrm>
            <a:off x="0" y="3373014"/>
            <a:ext cx="2012245" cy="523220"/>
          </a:xfrm>
          <a:prstGeom prst="rect">
            <a:avLst/>
          </a:prstGeom>
          <a:noFill/>
        </p:spPr>
        <p:txBody>
          <a:bodyPr wrap="square" rtlCol="0">
            <a:spAutoFit/>
          </a:bodyPr>
          <a:lstStyle/>
          <a:p>
            <a:pPr algn="ctr"/>
            <a:r>
              <a:rPr lang="en-IN" sz="2800" dirty="0">
                <a:solidFill>
                  <a:schemeClr val="bg1"/>
                </a:solidFill>
                <a:latin typeface="Bernard MT Condensed" panose="02050806060905020404" pitchFamily="18" charset="0"/>
              </a:rPr>
              <a:t>objectives</a:t>
            </a:r>
          </a:p>
        </p:txBody>
      </p:sp>
      <p:sp>
        <p:nvSpPr>
          <p:cNvPr id="2" name="TextBox 1">
            <a:extLst>
              <a:ext uri="{FF2B5EF4-FFF2-40B4-BE49-F238E27FC236}">
                <a16:creationId xmlns:a16="http://schemas.microsoft.com/office/drawing/2014/main" id="{3736D294-0F4C-7A91-0DA8-BD9D2B75D54E}"/>
              </a:ext>
            </a:extLst>
          </p:cNvPr>
          <p:cNvSpPr txBox="1"/>
          <p:nvPr/>
        </p:nvSpPr>
        <p:spPr>
          <a:xfrm>
            <a:off x="3385493" y="682850"/>
            <a:ext cx="6529216" cy="646331"/>
          </a:xfrm>
          <a:prstGeom prst="rect">
            <a:avLst/>
          </a:prstGeom>
          <a:noFill/>
        </p:spPr>
        <p:txBody>
          <a:bodyPr wrap="square" rtlCol="0">
            <a:spAutoFit/>
          </a:bodyPr>
          <a:lstStyle/>
          <a:p>
            <a:r>
              <a:rPr lang="en-IN" sz="3600" dirty="0">
                <a:solidFill>
                  <a:schemeClr val="bg1"/>
                </a:solidFill>
              </a:rPr>
              <a:t>Cost Effective</a:t>
            </a:r>
          </a:p>
        </p:txBody>
      </p:sp>
      <p:sp>
        <p:nvSpPr>
          <p:cNvPr id="3" name="TextBox 2">
            <a:extLst>
              <a:ext uri="{FF2B5EF4-FFF2-40B4-BE49-F238E27FC236}">
                <a16:creationId xmlns:a16="http://schemas.microsoft.com/office/drawing/2014/main" id="{43D40C5F-32B7-E224-3F47-2619465776B1}"/>
              </a:ext>
            </a:extLst>
          </p:cNvPr>
          <p:cNvSpPr txBox="1"/>
          <p:nvPr/>
        </p:nvSpPr>
        <p:spPr>
          <a:xfrm>
            <a:off x="4467497" y="2650035"/>
            <a:ext cx="6466114" cy="2062103"/>
          </a:xfrm>
          <a:prstGeom prst="rect">
            <a:avLst/>
          </a:prstGeom>
          <a:noFill/>
        </p:spPr>
        <p:txBody>
          <a:bodyPr wrap="square" rtlCol="0">
            <a:spAutoFit/>
          </a:bodyPr>
          <a:lstStyle/>
          <a:p>
            <a:r>
              <a:rPr lang="en-US" sz="3200" dirty="0">
                <a:solidFill>
                  <a:schemeClr val="bg1"/>
                </a:solidFill>
              </a:rPr>
              <a:t> Design the system to be cost-effective, considering factors such as computational resources, data storage, and maintenance. </a:t>
            </a:r>
            <a:endParaRPr lang="en-IN" sz="3200" dirty="0">
              <a:solidFill>
                <a:schemeClr val="bg1"/>
              </a:solidFill>
            </a:endParaRPr>
          </a:p>
        </p:txBody>
      </p:sp>
    </p:spTree>
    <p:extLst>
      <p:ext uri="{BB962C8B-B14F-4D97-AF65-F5344CB8AC3E}">
        <p14:creationId xmlns:p14="http://schemas.microsoft.com/office/powerpoint/2010/main" val="39310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39093" y="-1620418"/>
            <a:ext cx="4598280" cy="459828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9988816" y="5171769"/>
            <a:ext cx="1179166" cy="1179166"/>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a:off x="10185990" y="5171769"/>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4896435" y="1222011"/>
            <a:ext cx="3593805" cy="1446550"/>
          </a:xfrm>
          <a:prstGeom prst="rect">
            <a:avLst/>
          </a:prstGeom>
          <a:noFill/>
        </p:spPr>
        <p:txBody>
          <a:bodyPr wrap="square" rtlCol="0">
            <a:spAutoFit/>
          </a:bodyPr>
          <a:lstStyle/>
          <a:p>
            <a:pPr algn="r"/>
            <a:r>
              <a:rPr lang="en-US" sz="4400" dirty="0">
                <a:solidFill>
                  <a:schemeClr val="accent1"/>
                </a:solidFill>
              </a:rPr>
              <a:t>Data Collection</a:t>
            </a:r>
          </a:p>
        </p:txBody>
      </p:sp>
      <p:sp>
        <p:nvSpPr>
          <p:cNvPr id="69" name="TextBox 68">
            <a:extLst>
              <a:ext uri="{FF2B5EF4-FFF2-40B4-BE49-F238E27FC236}">
                <a16:creationId xmlns:a16="http://schemas.microsoft.com/office/drawing/2014/main" id="{D3D4C9B2-590A-D8A9-160F-173756D3E484}"/>
              </a:ext>
            </a:extLst>
          </p:cNvPr>
          <p:cNvSpPr txBox="1"/>
          <p:nvPr/>
        </p:nvSpPr>
        <p:spPr>
          <a:xfrm>
            <a:off x="6096000" y="2740857"/>
            <a:ext cx="5737860" cy="830997"/>
          </a:xfrm>
          <a:prstGeom prst="rect">
            <a:avLst/>
          </a:prstGeom>
          <a:noFill/>
        </p:spPr>
        <p:txBody>
          <a:bodyPr wrap="square" rtlCol="0">
            <a:spAutoFit/>
          </a:bodyPr>
          <a:lstStyle/>
          <a:p>
            <a:r>
              <a:rPr lang="en-US" sz="4800" b="1" dirty="0">
                <a:latin typeface="Lato Black" panose="020F0502020204030203" pitchFamily="34" charset="77"/>
              </a:rPr>
              <a:t>Data Preprocessing </a:t>
            </a:r>
          </a:p>
        </p:txBody>
      </p:sp>
      <p:sp>
        <p:nvSpPr>
          <p:cNvPr id="70" name="Rectangle 69">
            <a:extLst>
              <a:ext uri="{FF2B5EF4-FFF2-40B4-BE49-F238E27FC236}">
                <a16:creationId xmlns:a16="http://schemas.microsoft.com/office/drawing/2014/main" id="{53369A03-3F9E-E69D-E6AC-A3EC1EB7A349}"/>
              </a:ext>
            </a:extLst>
          </p:cNvPr>
          <p:cNvSpPr/>
          <p:nvPr/>
        </p:nvSpPr>
        <p:spPr>
          <a:xfrm>
            <a:off x="8490240" y="261514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3915687" y="6128607"/>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10800000">
            <a:off x="6042037" y="660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6164230" y="3413037"/>
            <a:ext cx="4206964" cy="502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800" b="1" i="1" u="sng" dirty="0"/>
              <a:t>Phishing Domain Dataset</a:t>
            </a:r>
            <a:r>
              <a:rPr lang="en-US" sz="1800" dirty="0"/>
              <a:t>: </a:t>
            </a:r>
            <a:r>
              <a:rPr lang="en-US" sz="1800" dirty="0">
                <a:latin typeface="Arial Rounded MT Bold" panose="020F0704030504030204" pitchFamily="34" charset="0"/>
              </a:rPr>
              <a:t>A comprehensive dataset of known phishing domains is collected from various sources, including public repositories and threat intelligence feeds.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r>
              <a:rPr lang="en-US" sz="1800" b="1" i="1" u="sng" dirty="0"/>
              <a:t>Legitimate Domain Dataset: </a:t>
            </a:r>
            <a:r>
              <a:rPr lang="en-US" sz="1800" dirty="0">
                <a:latin typeface="Arial Rounded MT Bold" panose="020F0704030504030204" pitchFamily="34" charset="0"/>
              </a:rPr>
              <a:t>A dataset of legitimate domains is obtained to provide a baseline for comparison. Additional Data Sources: Features such as SSL certificates, DNS records, WHOIS information, and HTML content are gathered to create a robust dataset.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a:p>
            <a:endParaRPr lang="es-CO" sz="2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8800795" y="54100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01335F-6813-90FC-0AD2-396BE93BECA0}"/>
              </a:ext>
            </a:extLst>
          </p:cNvPr>
          <p:cNvSpPr/>
          <p:nvPr/>
        </p:nvSpPr>
        <p:spPr>
          <a:xfrm>
            <a:off x="5486095" y="541018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467584B6-F20A-497F-20B1-BB75EAF9630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203" r="23203"/>
          <a:stretch>
            <a:fillRect/>
          </a:stretch>
        </p:blipFill>
        <p:spPr>
          <a:xfrm>
            <a:off x="2421522" y="1063552"/>
            <a:ext cx="3328988" cy="3149600"/>
          </a:xfrm>
        </p:spPr>
      </p:pic>
      <p:pic>
        <p:nvPicPr>
          <p:cNvPr id="11" name="Picture Placeholder 10">
            <a:extLst>
              <a:ext uri="{FF2B5EF4-FFF2-40B4-BE49-F238E27FC236}">
                <a16:creationId xmlns:a16="http://schemas.microsoft.com/office/drawing/2014/main" id="{BBC40824-F384-CA3C-7B77-A68D3F65825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888" t="-21429" r="-2358" b="-9245"/>
          <a:stretch/>
        </p:blipFill>
        <p:spPr>
          <a:xfrm>
            <a:off x="86990" y="3429000"/>
            <a:ext cx="4266876" cy="4266876"/>
          </a:xfrm>
        </p:spPr>
      </p:pic>
    </p:spTree>
    <p:extLst>
      <p:ext uri="{BB962C8B-B14F-4D97-AF65-F5344CB8AC3E}">
        <p14:creationId xmlns:p14="http://schemas.microsoft.com/office/powerpoint/2010/main" val="1880438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7190139" y="1757663"/>
            <a:ext cx="3626428" cy="362642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6210454" y="734174"/>
            <a:ext cx="5600418" cy="5600418"/>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70122" y="1437632"/>
            <a:ext cx="3223527" cy="1446550"/>
          </a:xfrm>
          <a:prstGeom prst="rect">
            <a:avLst/>
          </a:prstGeom>
          <a:noFill/>
        </p:spPr>
        <p:txBody>
          <a:bodyPr wrap="square" rtlCol="0">
            <a:spAutoFit/>
          </a:bodyPr>
          <a:lstStyle/>
          <a:p>
            <a:r>
              <a:rPr lang="en-US" sz="4400" dirty="0">
                <a:solidFill>
                  <a:schemeClr val="accent1"/>
                </a:solidFill>
              </a:rPr>
              <a:t>Feature Engineering</a:t>
            </a:r>
          </a:p>
        </p:txBody>
      </p:sp>
      <p:sp>
        <p:nvSpPr>
          <p:cNvPr id="69" name="TextBox 68">
            <a:extLst>
              <a:ext uri="{FF2B5EF4-FFF2-40B4-BE49-F238E27FC236}">
                <a16:creationId xmlns:a16="http://schemas.microsoft.com/office/drawing/2014/main" id="{D3D4C9B2-590A-D8A9-160F-173756D3E484}"/>
              </a:ext>
            </a:extLst>
          </p:cNvPr>
          <p:cNvSpPr txBox="1"/>
          <p:nvPr/>
        </p:nvSpPr>
        <p:spPr>
          <a:xfrm>
            <a:off x="719262" y="2724612"/>
            <a:ext cx="5737860" cy="923330"/>
          </a:xfrm>
          <a:prstGeom prst="rect">
            <a:avLst/>
          </a:prstGeom>
          <a:noFill/>
        </p:spPr>
        <p:txBody>
          <a:bodyPr wrap="square" rtlCol="0">
            <a:spAutoFit/>
          </a:bodyPr>
          <a:lstStyle/>
          <a:p>
            <a:r>
              <a:rPr lang="en-US" sz="5400" b="1" dirty="0">
                <a:latin typeface="Lato Black" panose="020F0502020204030203" pitchFamily="34" charset="77"/>
              </a:rPr>
              <a:t>Feature Selection</a:t>
            </a:r>
          </a:p>
        </p:txBody>
      </p:sp>
      <p:sp>
        <p:nvSpPr>
          <p:cNvPr id="70" name="Rectangle 69">
            <a:extLst>
              <a:ext uri="{FF2B5EF4-FFF2-40B4-BE49-F238E27FC236}">
                <a16:creationId xmlns:a16="http://schemas.microsoft.com/office/drawing/2014/main" id="{53369A03-3F9E-E69D-E6AC-A3EC1EB7A349}"/>
              </a:ext>
            </a:extLst>
          </p:cNvPr>
          <p:cNvSpPr/>
          <p:nvPr/>
        </p:nvSpPr>
        <p:spPr>
          <a:xfrm>
            <a:off x="3273766" y="1935491"/>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4113111" y="94313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620395"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6" descr="iPhone6_mockup_front_white.png">
            <a:extLst>
              <a:ext uri="{FF2B5EF4-FFF2-40B4-BE49-F238E27FC236}">
                <a16:creationId xmlns:a16="http://schemas.microsoft.com/office/drawing/2014/main" id="{77466BF6-3A00-C9D4-B2CC-BAB9C518DE9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06677" y="2181197"/>
            <a:ext cx="4380309" cy="6854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833697" y="4023603"/>
            <a:ext cx="4477647" cy="193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2000" dirty="0">
                <a:latin typeface="Jokerman" panose="04090605060D06020702" pitchFamily="82" charset="0"/>
              </a:rPr>
              <a:t>Feature Selection Use techniques like Mutual Information, Chi-squared, or correlation analysis to select the most relevant features. Balance the dataset to mitigate class imbalance issues. </a:t>
            </a:r>
            <a:endParaRPr lang="es-CO" sz="2000" dirty="0">
              <a:solidFill>
                <a:schemeClr val="tx1">
                  <a:lumMod val="50000"/>
                  <a:lumOff val="50000"/>
                </a:schemeClr>
              </a:solidFill>
              <a:latin typeface="Jokerman" panose="04090605060D06020702" pitchFamily="82"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6968910" y="3650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1F0880D0-01BF-0619-C2CF-A788B7F6F64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40" t="-3055" r="-5465"/>
          <a:stretch/>
        </p:blipFill>
        <p:spPr>
          <a:xfrm>
            <a:off x="7743668" y="3200400"/>
            <a:ext cx="2628900" cy="3657600"/>
          </a:xfrm>
        </p:spPr>
      </p:pic>
    </p:spTree>
    <p:extLst>
      <p:ext uri="{BB962C8B-B14F-4D97-AF65-F5344CB8AC3E}">
        <p14:creationId xmlns:p14="http://schemas.microsoft.com/office/powerpoint/2010/main" val="127674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2581998" y="220486"/>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86763" y="2466469"/>
            <a:ext cx="4200281" cy="1200329"/>
          </a:xfrm>
          <a:prstGeom prst="rect">
            <a:avLst/>
          </a:prstGeom>
          <a:noFill/>
        </p:spPr>
        <p:txBody>
          <a:bodyPr wrap="square" rtlCol="0">
            <a:spAutoFit/>
          </a:bodyPr>
          <a:lstStyle/>
          <a:p>
            <a:pPr algn="ctr"/>
            <a:r>
              <a:rPr lang="en-US" sz="3600" dirty="0">
                <a:latin typeface="Algerian" panose="04020705040A02060702" pitchFamily="82" charset="0"/>
              </a:rPr>
              <a:t>Feature Transformation</a:t>
            </a:r>
          </a:p>
        </p:txBody>
      </p:sp>
      <p:sp>
        <p:nvSpPr>
          <p:cNvPr id="70" name="Rectangle 69">
            <a:extLst>
              <a:ext uri="{FF2B5EF4-FFF2-40B4-BE49-F238E27FC236}">
                <a16:creationId xmlns:a16="http://schemas.microsoft.com/office/drawing/2014/main" id="{53369A03-3F9E-E69D-E6AC-A3EC1EB7A349}"/>
              </a:ext>
            </a:extLst>
          </p:cNvPr>
          <p:cNvSpPr/>
          <p:nvPr/>
        </p:nvSpPr>
        <p:spPr>
          <a:xfrm>
            <a:off x="6050329" y="301939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10916092"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9028077" y="220486"/>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87">
            <a:extLst>
              <a:ext uri="{FF2B5EF4-FFF2-40B4-BE49-F238E27FC236}">
                <a16:creationId xmlns:a16="http://schemas.microsoft.com/office/drawing/2014/main" id="{519019EB-EA3C-157E-6477-D47791F6F334}"/>
              </a:ext>
            </a:extLst>
          </p:cNvPr>
          <p:cNvGrpSpPr>
            <a:grpSpLocks/>
          </p:cNvGrpSpPr>
          <p:nvPr/>
        </p:nvGrpSpPr>
        <p:grpSpPr bwMode="auto">
          <a:xfrm>
            <a:off x="1941513" y="3947828"/>
            <a:ext cx="7953982" cy="6483350"/>
            <a:chOff x="4300539" y="1984376"/>
            <a:chExt cx="3589338" cy="2890838"/>
          </a:xfrm>
        </p:grpSpPr>
        <p:sp>
          <p:nvSpPr>
            <p:cNvPr id="9" name="Freeform 5">
              <a:extLst>
                <a:ext uri="{FF2B5EF4-FFF2-40B4-BE49-F238E27FC236}">
                  <a16:creationId xmlns:a16="http://schemas.microsoft.com/office/drawing/2014/main" id="{6D8B54E1-90AA-2203-EA76-20D4AC852DFF}"/>
                </a:ext>
              </a:extLst>
            </p:cNvPr>
            <p:cNvSpPr>
              <a:spLocks/>
            </p:cNvSpPr>
            <p:nvPr/>
          </p:nvSpPr>
          <p:spPr bwMode="auto">
            <a:xfrm>
              <a:off x="4300539" y="1984376"/>
              <a:ext cx="3589338" cy="2170113"/>
            </a:xfrm>
            <a:custGeom>
              <a:avLst/>
              <a:gdLst>
                <a:gd name="T0" fmla="*/ 3589338 w 2537"/>
                <a:gd name="T1" fmla="*/ 2170113 h 1533"/>
                <a:gd name="T2" fmla="*/ 3589338 w 2537"/>
                <a:gd name="T3" fmla="*/ 100508 h 1533"/>
                <a:gd name="T4" fmla="*/ 3490302 w 2537"/>
                <a:gd name="T5" fmla="*/ 0 h 1533"/>
                <a:gd name="T6" fmla="*/ 100451 w 2537"/>
                <a:gd name="T7" fmla="*/ 0 h 1533"/>
                <a:gd name="T8" fmla="*/ 0 w 2537"/>
                <a:gd name="T9" fmla="*/ 100508 h 1533"/>
                <a:gd name="T10" fmla="*/ 0 w 2537"/>
                <a:gd name="T11" fmla="*/ 2170113 h 1533"/>
                <a:gd name="T12" fmla="*/ 3589338 w 2537"/>
                <a:gd name="T13" fmla="*/ 2170113 h 15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0" name="Freeform 6">
              <a:extLst>
                <a:ext uri="{FF2B5EF4-FFF2-40B4-BE49-F238E27FC236}">
                  <a16:creationId xmlns:a16="http://schemas.microsoft.com/office/drawing/2014/main" id="{811F907A-70AD-5685-841A-528D566B16AC}"/>
                </a:ext>
              </a:extLst>
            </p:cNvPr>
            <p:cNvSpPr>
              <a:spLocks noEditPoints="1"/>
            </p:cNvSpPr>
            <p:nvPr/>
          </p:nvSpPr>
          <p:spPr bwMode="auto">
            <a:xfrm>
              <a:off x="4440239" y="2132014"/>
              <a:ext cx="3309938" cy="1873250"/>
            </a:xfrm>
            <a:custGeom>
              <a:avLst/>
              <a:gdLst>
                <a:gd name="T0" fmla="*/ 3294063 w 2085"/>
                <a:gd name="T1" fmla="*/ 15875 h 1180"/>
                <a:gd name="T2" fmla="*/ 3294063 w 2085"/>
                <a:gd name="T3" fmla="*/ 1857375 h 1180"/>
                <a:gd name="T4" fmla="*/ 15875 w 2085"/>
                <a:gd name="T5" fmla="*/ 1857375 h 1180"/>
                <a:gd name="T6" fmla="*/ 15875 w 2085"/>
                <a:gd name="T7" fmla="*/ 15875 h 1180"/>
                <a:gd name="T8" fmla="*/ 3294063 w 2085"/>
                <a:gd name="T9" fmla="*/ 15875 h 1180"/>
                <a:gd name="T10" fmla="*/ 3309938 w 2085"/>
                <a:gd name="T11" fmla="*/ 0 h 1180"/>
                <a:gd name="T12" fmla="*/ 3294063 w 2085"/>
                <a:gd name="T13" fmla="*/ 0 h 1180"/>
                <a:gd name="T14" fmla="*/ 15875 w 2085"/>
                <a:gd name="T15" fmla="*/ 0 h 1180"/>
                <a:gd name="T16" fmla="*/ 0 w 2085"/>
                <a:gd name="T17" fmla="*/ 0 h 1180"/>
                <a:gd name="T18" fmla="*/ 0 w 2085"/>
                <a:gd name="T19" fmla="*/ 15875 h 1180"/>
                <a:gd name="T20" fmla="*/ 0 w 2085"/>
                <a:gd name="T21" fmla="*/ 1857375 h 1180"/>
                <a:gd name="T22" fmla="*/ 0 w 2085"/>
                <a:gd name="T23" fmla="*/ 1873250 h 1180"/>
                <a:gd name="T24" fmla="*/ 15875 w 2085"/>
                <a:gd name="T25" fmla="*/ 1873250 h 1180"/>
                <a:gd name="T26" fmla="*/ 3294063 w 2085"/>
                <a:gd name="T27" fmla="*/ 1873250 h 1180"/>
                <a:gd name="T28" fmla="*/ 3309938 w 2085"/>
                <a:gd name="T29" fmla="*/ 1873250 h 1180"/>
                <a:gd name="T30" fmla="*/ 3309938 w 2085"/>
                <a:gd name="T31" fmla="*/ 1857375 h 1180"/>
                <a:gd name="T32" fmla="*/ 3309938 w 2085"/>
                <a:gd name="T33" fmla="*/ 15875 h 1180"/>
                <a:gd name="T34" fmla="*/ 3309938 w 2085"/>
                <a:gd name="T35" fmla="*/ 0 h 1180"/>
                <a:gd name="T36" fmla="*/ 3309938 w 2085"/>
                <a:gd name="T37" fmla="*/ 0 h 1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1" name="Freeform 7">
              <a:extLst>
                <a:ext uri="{FF2B5EF4-FFF2-40B4-BE49-F238E27FC236}">
                  <a16:creationId xmlns:a16="http://schemas.microsoft.com/office/drawing/2014/main" id="{0B492E4F-CF2F-5830-D798-1A5336886735}"/>
                </a:ext>
              </a:extLst>
            </p:cNvPr>
            <p:cNvSpPr>
              <a:spLocks noEditPoints="1"/>
            </p:cNvSpPr>
            <p:nvPr/>
          </p:nvSpPr>
          <p:spPr bwMode="auto">
            <a:xfrm>
              <a:off x="4440239" y="2132014"/>
              <a:ext cx="3309938" cy="1873250"/>
            </a:xfrm>
            <a:custGeom>
              <a:avLst/>
              <a:gdLst>
                <a:gd name="T0" fmla="*/ 3294063 w 2085"/>
                <a:gd name="T1" fmla="*/ 15875 h 1180"/>
                <a:gd name="T2" fmla="*/ 3294063 w 2085"/>
                <a:gd name="T3" fmla="*/ 1857375 h 1180"/>
                <a:gd name="T4" fmla="*/ 15875 w 2085"/>
                <a:gd name="T5" fmla="*/ 1857375 h 1180"/>
                <a:gd name="T6" fmla="*/ 15875 w 2085"/>
                <a:gd name="T7" fmla="*/ 15875 h 1180"/>
                <a:gd name="T8" fmla="*/ 3294063 w 2085"/>
                <a:gd name="T9" fmla="*/ 15875 h 1180"/>
                <a:gd name="T10" fmla="*/ 3309938 w 2085"/>
                <a:gd name="T11" fmla="*/ 0 h 1180"/>
                <a:gd name="T12" fmla="*/ 3294063 w 2085"/>
                <a:gd name="T13" fmla="*/ 0 h 1180"/>
                <a:gd name="T14" fmla="*/ 15875 w 2085"/>
                <a:gd name="T15" fmla="*/ 0 h 1180"/>
                <a:gd name="T16" fmla="*/ 0 w 2085"/>
                <a:gd name="T17" fmla="*/ 0 h 1180"/>
                <a:gd name="T18" fmla="*/ 0 w 2085"/>
                <a:gd name="T19" fmla="*/ 15875 h 1180"/>
                <a:gd name="T20" fmla="*/ 0 w 2085"/>
                <a:gd name="T21" fmla="*/ 1857375 h 1180"/>
                <a:gd name="T22" fmla="*/ 0 w 2085"/>
                <a:gd name="T23" fmla="*/ 1873250 h 1180"/>
                <a:gd name="T24" fmla="*/ 15875 w 2085"/>
                <a:gd name="T25" fmla="*/ 1873250 h 1180"/>
                <a:gd name="T26" fmla="*/ 3294063 w 2085"/>
                <a:gd name="T27" fmla="*/ 1873250 h 1180"/>
                <a:gd name="T28" fmla="*/ 3309938 w 2085"/>
                <a:gd name="T29" fmla="*/ 1873250 h 1180"/>
                <a:gd name="T30" fmla="*/ 3309938 w 2085"/>
                <a:gd name="T31" fmla="*/ 1857375 h 1180"/>
                <a:gd name="T32" fmla="*/ 3309938 w 2085"/>
                <a:gd name="T33" fmla="*/ 15875 h 1180"/>
                <a:gd name="T34" fmla="*/ 3309938 w 2085"/>
                <a:gd name="T35" fmla="*/ 0 h 1180"/>
                <a:gd name="T36" fmla="*/ 3309938 w 2085"/>
                <a:gd name="T37" fmla="*/ 0 h 11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2" name="Rectangle 8">
              <a:extLst>
                <a:ext uri="{FF2B5EF4-FFF2-40B4-BE49-F238E27FC236}">
                  <a16:creationId xmlns:a16="http://schemas.microsoft.com/office/drawing/2014/main" id="{8361E138-E2F3-8958-AF39-71FF63533BB8}"/>
                </a:ext>
              </a:extLst>
            </p:cNvPr>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3" name="Freeform 9">
              <a:extLst>
                <a:ext uri="{FF2B5EF4-FFF2-40B4-BE49-F238E27FC236}">
                  <a16:creationId xmlns:a16="http://schemas.microsoft.com/office/drawing/2014/main" id="{1C09ED48-F4FC-6C78-9B54-E3DBE542537C}"/>
                </a:ext>
              </a:extLst>
            </p:cNvPr>
            <p:cNvSpPr>
              <a:spLocks/>
            </p:cNvSpPr>
            <p:nvPr/>
          </p:nvSpPr>
          <p:spPr bwMode="auto">
            <a:xfrm>
              <a:off x="5484814" y="4826001"/>
              <a:ext cx="1208088" cy="49213"/>
            </a:xfrm>
            <a:custGeom>
              <a:avLst/>
              <a:gdLst>
                <a:gd name="T0" fmla="*/ 1205259 w 854"/>
                <a:gd name="T1" fmla="*/ 33746 h 35"/>
                <a:gd name="T2" fmla="*/ 676190 w 854"/>
                <a:gd name="T3" fmla="*/ 7030 h 35"/>
                <a:gd name="T4" fmla="*/ 676190 w 854"/>
                <a:gd name="T5" fmla="*/ 0 h 35"/>
                <a:gd name="T6" fmla="*/ 604044 w 854"/>
                <a:gd name="T7" fmla="*/ 4218 h 35"/>
                <a:gd name="T8" fmla="*/ 530484 w 854"/>
                <a:gd name="T9" fmla="*/ 0 h 35"/>
                <a:gd name="T10" fmla="*/ 530484 w 854"/>
                <a:gd name="T11" fmla="*/ 7030 h 35"/>
                <a:gd name="T12" fmla="*/ 1415 w 854"/>
                <a:gd name="T13" fmla="*/ 33746 h 35"/>
                <a:gd name="T14" fmla="*/ 33951 w 854"/>
                <a:gd name="T15" fmla="*/ 49213 h 35"/>
                <a:gd name="T16" fmla="*/ 530484 w 854"/>
                <a:gd name="T17" fmla="*/ 49213 h 35"/>
                <a:gd name="T18" fmla="*/ 676190 w 854"/>
                <a:gd name="T19" fmla="*/ 49213 h 35"/>
                <a:gd name="T20" fmla="*/ 1172722 w 854"/>
                <a:gd name="T21" fmla="*/ 49213 h 35"/>
                <a:gd name="T22" fmla="*/ 1205259 w 854"/>
                <a:gd name="T23" fmla="*/ 3374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4" name="Freeform 10">
              <a:extLst>
                <a:ext uri="{FF2B5EF4-FFF2-40B4-BE49-F238E27FC236}">
                  <a16:creationId xmlns:a16="http://schemas.microsoft.com/office/drawing/2014/main" id="{DEC22819-4B7C-6602-9699-AF806CA73D74}"/>
                </a:ext>
              </a:extLst>
            </p:cNvPr>
            <p:cNvSpPr>
              <a:spLocks/>
            </p:cNvSpPr>
            <p:nvPr/>
          </p:nvSpPr>
          <p:spPr bwMode="auto">
            <a:xfrm>
              <a:off x="5478464" y="4446589"/>
              <a:ext cx="1219200" cy="417513"/>
            </a:xfrm>
            <a:custGeom>
              <a:avLst/>
              <a:gdLst>
                <a:gd name="T0" fmla="*/ 1118662 w 861"/>
                <a:gd name="T1" fmla="*/ 387792 h 295"/>
                <a:gd name="T2" fmla="*/ 1045029 w 861"/>
                <a:gd name="T3" fmla="*/ 317027 h 295"/>
                <a:gd name="T4" fmla="*/ 1011044 w 861"/>
                <a:gd name="T5" fmla="*/ 0 h 295"/>
                <a:gd name="T6" fmla="*/ 610308 w 861"/>
                <a:gd name="T7" fmla="*/ 5661 h 295"/>
                <a:gd name="T8" fmla="*/ 208156 w 861"/>
                <a:gd name="T9" fmla="*/ 0 h 295"/>
                <a:gd name="T10" fmla="*/ 175587 w 861"/>
                <a:gd name="T11" fmla="*/ 317027 h 295"/>
                <a:gd name="T12" fmla="*/ 101954 w 861"/>
                <a:gd name="T13" fmla="*/ 387792 h 295"/>
                <a:gd name="T14" fmla="*/ 0 w 861"/>
                <a:gd name="T15" fmla="*/ 411852 h 295"/>
                <a:gd name="T16" fmla="*/ 0 w 861"/>
                <a:gd name="T17" fmla="*/ 417513 h 295"/>
                <a:gd name="T18" fmla="*/ 536675 w 861"/>
                <a:gd name="T19" fmla="*/ 417513 h 295"/>
                <a:gd name="T20" fmla="*/ 682525 w 861"/>
                <a:gd name="T21" fmla="*/ 417513 h 295"/>
                <a:gd name="T22" fmla="*/ 1219200 w 861"/>
                <a:gd name="T23" fmla="*/ 417513 h 295"/>
                <a:gd name="T24" fmla="*/ 1219200 w 861"/>
                <a:gd name="T25" fmla="*/ 411852 h 295"/>
                <a:gd name="T26" fmla="*/ 1118662 w 861"/>
                <a:gd name="T27" fmla="*/ 387792 h 2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15" name="Oval 11">
              <a:extLst>
                <a:ext uri="{FF2B5EF4-FFF2-40B4-BE49-F238E27FC236}">
                  <a16:creationId xmlns:a16="http://schemas.microsoft.com/office/drawing/2014/main" id="{1360F39A-CF24-8C13-E3AD-ACD90153EC66}"/>
                </a:ext>
              </a:extLst>
            </p:cNvPr>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6" name="Oval 12">
              <a:extLst>
                <a:ext uri="{FF2B5EF4-FFF2-40B4-BE49-F238E27FC236}">
                  <a16:creationId xmlns:a16="http://schemas.microsoft.com/office/drawing/2014/main" id="{912C0B23-ECDF-13B3-4B5C-6B00762CFB7F}"/>
                </a:ext>
              </a:extLst>
            </p:cNvPr>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7" name="Oval 13">
              <a:extLst>
                <a:ext uri="{FF2B5EF4-FFF2-40B4-BE49-F238E27FC236}">
                  <a16:creationId xmlns:a16="http://schemas.microsoft.com/office/drawing/2014/main" id="{AB5B40FB-1CB7-19E0-6597-3C609B945018}"/>
                </a:ext>
              </a:extLst>
            </p:cNvPr>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8" name="Oval 14">
              <a:extLst>
                <a:ext uri="{FF2B5EF4-FFF2-40B4-BE49-F238E27FC236}">
                  <a16:creationId xmlns:a16="http://schemas.microsoft.com/office/drawing/2014/main" id="{14189330-3C31-E169-2DFE-176CD7F2D3A1}"/>
                </a:ext>
              </a:extLst>
            </p:cNvPr>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19" name="Oval 15">
              <a:extLst>
                <a:ext uri="{FF2B5EF4-FFF2-40B4-BE49-F238E27FC236}">
                  <a16:creationId xmlns:a16="http://schemas.microsoft.com/office/drawing/2014/main" id="{944D4BA3-B433-521C-41A5-FFA41B5CCBBE}"/>
                </a:ext>
              </a:extLst>
            </p:cNvPr>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id-ID" altLang="es-MX">
                <a:latin typeface="Calibri Light" panose="020F0302020204030204" pitchFamily="34" charset="0"/>
              </a:endParaRPr>
            </a:p>
          </p:txBody>
        </p:sp>
        <p:sp>
          <p:nvSpPr>
            <p:cNvPr id="20" name="Freeform 16">
              <a:extLst>
                <a:ext uri="{FF2B5EF4-FFF2-40B4-BE49-F238E27FC236}">
                  <a16:creationId xmlns:a16="http://schemas.microsoft.com/office/drawing/2014/main" id="{C50B4EB9-AFAB-A67C-3CB9-8978E17160E7}"/>
                </a:ext>
              </a:extLst>
            </p:cNvPr>
            <p:cNvSpPr>
              <a:spLocks/>
            </p:cNvSpPr>
            <p:nvPr/>
          </p:nvSpPr>
          <p:spPr bwMode="auto">
            <a:xfrm>
              <a:off x="5478464" y="4446589"/>
              <a:ext cx="985838" cy="417513"/>
            </a:xfrm>
            <a:custGeom>
              <a:avLst/>
              <a:gdLst>
                <a:gd name="T0" fmla="*/ 985838 w 696"/>
                <a:gd name="T1" fmla="*/ 14153 h 295"/>
                <a:gd name="T2" fmla="*/ 811617 w 696"/>
                <a:gd name="T3" fmla="*/ 2831 h 295"/>
                <a:gd name="T4" fmla="*/ 610483 w 696"/>
                <a:gd name="T5" fmla="*/ 5661 h 295"/>
                <a:gd name="T6" fmla="*/ 208216 w 696"/>
                <a:gd name="T7" fmla="*/ 0 h 295"/>
                <a:gd name="T8" fmla="*/ 175638 w 696"/>
                <a:gd name="T9" fmla="*/ 317027 h 295"/>
                <a:gd name="T10" fmla="*/ 101983 w 696"/>
                <a:gd name="T11" fmla="*/ 387792 h 295"/>
                <a:gd name="T12" fmla="*/ 0 w 696"/>
                <a:gd name="T13" fmla="*/ 411852 h 295"/>
                <a:gd name="T14" fmla="*/ 0 w 696"/>
                <a:gd name="T15" fmla="*/ 417513 h 295"/>
                <a:gd name="T16" fmla="*/ 536828 w 696"/>
                <a:gd name="T17" fmla="*/ 417513 h 295"/>
                <a:gd name="T18" fmla="*/ 611899 w 696"/>
                <a:gd name="T19" fmla="*/ 417513 h 295"/>
                <a:gd name="T20" fmla="*/ 985838 w 696"/>
                <a:gd name="T21" fmla="*/ 14153 h 2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21" name="Freeform 17">
              <a:extLst>
                <a:ext uri="{FF2B5EF4-FFF2-40B4-BE49-F238E27FC236}">
                  <a16:creationId xmlns:a16="http://schemas.microsoft.com/office/drawing/2014/main" id="{DC4F9F52-E3BE-0374-A11B-E6C26AC9E561}"/>
                </a:ext>
              </a:extLst>
            </p:cNvPr>
            <p:cNvSpPr>
              <a:spLocks/>
            </p:cNvSpPr>
            <p:nvPr/>
          </p:nvSpPr>
          <p:spPr bwMode="auto">
            <a:xfrm>
              <a:off x="4300539" y="4154489"/>
              <a:ext cx="3578122" cy="341313"/>
            </a:xfrm>
            <a:custGeom>
              <a:avLst/>
              <a:gdLst>
                <a:gd name="T0" fmla="*/ 0 w 2537"/>
                <a:gd name="T1" fmla="*/ 0 h 241"/>
                <a:gd name="T2" fmla="*/ 0 w 2537"/>
                <a:gd name="T3" fmla="*/ 240760 h 241"/>
                <a:gd name="T4" fmla="*/ 100137 w 2537"/>
                <a:gd name="T5" fmla="*/ 341313 h 241"/>
                <a:gd name="T6" fmla="*/ 3479396 w 2537"/>
                <a:gd name="T7" fmla="*/ 341313 h 241"/>
                <a:gd name="T8" fmla="*/ 3578122 w 2537"/>
                <a:gd name="T9" fmla="*/ 240760 h 241"/>
                <a:gd name="T10" fmla="*/ 3578122 w 2537"/>
                <a:gd name="T11" fmla="*/ 0 h 241"/>
                <a:gd name="T12" fmla="*/ 0 w 2537"/>
                <a:gd name="T13" fmla="*/ 0 h 2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grpSp>
      <p:grpSp>
        <p:nvGrpSpPr>
          <p:cNvPr id="25" name="Grupo 32">
            <a:extLst>
              <a:ext uri="{FF2B5EF4-FFF2-40B4-BE49-F238E27FC236}">
                <a16:creationId xmlns:a16="http://schemas.microsoft.com/office/drawing/2014/main" id="{7F2E8E99-8485-43CF-F6C6-B6609B2B9CE3}"/>
              </a:ext>
            </a:extLst>
          </p:cNvPr>
          <p:cNvGrpSpPr/>
          <p:nvPr/>
        </p:nvGrpSpPr>
        <p:grpSpPr>
          <a:xfrm>
            <a:off x="6291710" y="690973"/>
            <a:ext cx="514804" cy="537543"/>
            <a:chOff x="17516684" y="4900613"/>
            <a:chExt cx="514804" cy="537543"/>
          </a:xfrm>
        </p:grpSpPr>
        <p:sp>
          <p:nvSpPr>
            <p:cNvPr id="26" name="Freeform 22">
              <a:extLst>
                <a:ext uri="{FF2B5EF4-FFF2-40B4-BE49-F238E27FC236}">
                  <a16:creationId xmlns:a16="http://schemas.microsoft.com/office/drawing/2014/main" id="{692DC617-E658-A402-6667-48FD9EB6B9F0}"/>
                </a:ext>
              </a:extLst>
            </p:cNvPr>
            <p:cNvSpPr>
              <a:spLocks/>
            </p:cNvSpPr>
            <p:nvPr/>
          </p:nvSpPr>
          <p:spPr bwMode="auto">
            <a:xfrm>
              <a:off x="17593377" y="4900613"/>
              <a:ext cx="438111" cy="377658"/>
            </a:xfrm>
            <a:custGeom>
              <a:avLst/>
              <a:gdLst>
                <a:gd name="T0" fmla="*/ 432 w 469"/>
                <a:gd name="T1" fmla="*/ 0 h 404"/>
                <a:gd name="T2" fmla="*/ 0 w 469"/>
                <a:gd name="T3" fmla="*/ 0 h 404"/>
                <a:gd name="T4" fmla="*/ 147 w 469"/>
                <a:gd name="T5" fmla="*/ 73 h 404"/>
                <a:gd name="T6" fmla="*/ 395 w 469"/>
                <a:gd name="T7" fmla="*/ 73 h 404"/>
                <a:gd name="T8" fmla="*/ 395 w 469"/>
                <a:gd name="T9" fmla="*/ 110 h 404"/>
                <a:gd name="T10" fmla="*/ 220 w 469"/>
                <a:gd name="T11" fmla="*/ 110 h 404"/>
                <a:gd name="T12" fmla="*/ 269 w 469"/>
                <a:gd name="T13" fmla="*/ 134 h 404"/>
                <a:gd name="T14" fmla="*/ 314 w 469"/>
                <a:gd name="T15" fmla="*/ 184 h 404"/>
                <a:gd name="T16" fmla="*/ 395 w 469"/>
                <a:gd name="T17" fmla="*/ 184 h 404"/>
                <a:gd name="T18" fmla="*/ 395 w 469"/>
                <a:gd name="T19" fmla="*/ 220 h 404"/>
                <a:gd name="T20" fmla="*/ 322 w 469"/>
                <a:gd name="T21" fmla="*/ 220 h 404"/>
                <a:gd name="T22" fmla="*/ 322 w 469"/>
                <a:gd name="T23" fmla="*/ 404 h 404"/>
                <a:gd name="T24" fmla="*/ 432 w 469"/>
                <a:gd name="T25" fmla="*/ 404 h 404"/>
                <a:gd name="T26" fmla="*/ 469 w 469"/>
                <a:gd name="T27" fmla="*/ 367 h 404"/>
                <a:gd name="T28" fmla="*/ 469 w 469"/>
                <a:gd name="T29" fmla="*/ 37 h 404"/>
                <a:gd name="T30" fmla="*/ 432 w 469"/>
                <a:gd name="T3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404">
                  <a:moveTo>
                    <a:pt x="432" y="0"/>
                  </a:moveTo>
                  <a:cubicBezTo>
                    <a:pt x="0" y="0"/>
                    <a:pt x="0" y="0"/>
                    <a:pt x="0" y="0"/>
                  </a:cubicBezTo>
                  <a:cubicBezTo>
                    <a:pt x="147" y="73"/>
                    <a:pt x="147" y="73"/>
                    <a:pt x="147" y="73"/>
                  </a:cubicBezTo>
                  <a:cubicBezTo>
                    <a:pt x="395" y="73"/>
                    <a:pt x="395" y="73"/>
                    <a:pt x="395" y="73"/>
                  </a:cubicBezTo>
                  <a:cubicBezTo>
                    <a:pt x="395" y="110"/>
                    <a:pt x="395" y="110"/>
                    <a:pt x="395" y="110"/>
                  </a:cubicBezTo>
                  <a:cubicBezTo>
                    <a:pt x="220" y="110"/>
                    <a:pt x="220" y="110"/>
                    <a:pt x="220" y="110"/>
                  </a:cubicBezTo>
                  <a:cubicBezTo>
                    <a:pt x="269" y="134"/>
                    <a:pt x="269" y="134"/>
                    <a:pt x="269" y="134"/>
                  </a:cubicBezTo>
                  <a:cubicBezTo>
                    <a:pt x="288" y="144"/>
                    <a:pt x="304" y="163"/>
                    <a:pt x="314" y="184"/>
                  </a:cubicBezTo>
                  <a:cubicBezTo>
                    <a:pt x="395" y="184"/>
                    <a:pt x="395" y="184"/>
                    <a:pt x="395" y="184"/>
                  </a:cubicBezTo>
                  <a:cubicBezTo>
                    <a:pt x="395" y="220"/>
                    <a:pt x="395" y="220"/>
                    <a:pt x="395" y="220"/>
                  </a:cubicBezTo>
                  <a:cubicBezTo>
                    <a:pt x="322" y="220"/>
                    <a:pt x="322" y="220"/>
                    <a:pt x="322" y="220"/>
                  </a:cubicBezTo>
                  <a:cubicBezTo>
                    <a:pt x="322" y="404"/>
                    <a:pt x="322" y="404"/>
                    <a:pt x="322" y="404"/>
                  </a:cubicBezTo>
                  <a:cubicBezTo>
                    <a:pt x="432" y="404"/>
                    <a:pt x="432" y="404"/>
                    <a:pt x="432" y="404"/>
                  </a:cubicBezTo>
                  <a:cubicBezTo>
                    <a:pt x="452" y="404"/>
                    <a:pt x="469" y="387"/>
                    <a:pt x="469" y="367"/>
                  </a:cubicBezTo>
                  <a:cubicBezTo>
                    <a:pt x="469" y="37"/>
                    <a:pt x="469" y="37"/>
                    <a:pt x="469" y="37"/>
                  </a:cubicBezTo>
                  <a:cubicBezTo>
                    <a:pt x="469" y="17"/>
                    <a:pt x="452" y="0"/>
                    <a:pt x="43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dirty="0">
                <a:latin typeface="Calibri Light"/>
                <a:ea typeface="+mn-ea"/>
              </a:endParaRPr>
            </a:p>
          </p:txBody>
        </p:sp>
        <p:sp>
          <p:nvSpPr>
            <p:cNvPr id="27" name="Freeform 23">
              <a:extLst>
                <a:ext uri="{FF2B5EF4-FFF2-40B4-BE49-F238E27FC236}">
                  <a16:creationId xmlns:a16="http://schemas.microsoft.com/office/drawing/2014/main" id="{E7C67206-1AA7-CE7B-9CA9-0DC0C187E073}"/>
                </a:ext>
              </a:extLst>
            </p:cNvPr>
            <p:cNvSpPr>
              <a:spLocks noEditPoints="1"/>
            </p:cNvSpPr>
            <p:nvPr/>
          </p:nvSpPr>
          <p:spPr bwMode="auto">
            <a:xfrm>
              <a:off x="17516684" y="4912427"/>
              <a:ext cx="342938" cy="525729"/>
            </a:xfrm>
            <a:custGeom>
              <a:avLst/>
              <a:gdLst>
                <a:gd name="T0" fmla="*/ 334 w 367"/>
                <a:gd name="T1" fmla="*/ 154 h 562"/>
                <a:gd name="T2" fmla="*/ 33 w 367"/>
                <a:gd name="T3" fmla="*/ 3 h 562"/>
                <a:gd name="T4" fmla="*/ 20 w 367"/>
                <a:gd name="T5" fmla="*/ 0 h 562"/>
                <a:gd name="T6" fmla="*/ 0 w 367"/>
                <a:gd name="T7" fmla="*/ 24 h 562"/>
                <a:gd name="T8" fmla="*/ 0 w 367"/>
                <a:gd name="T9" fmla="*/ 354 h 562"/>
                <a:gd name="T10" fmla="*/ 33 w 367"/>
                <a:gd name="T11" fmla="*/ 407 h 562"/>
                <a:gd name="T12" fmla="*/ 334 w 367"/>
                <a:gd name="T13" fmla="*/ 558 h 562"/>
                <a:gd name="T14" fmla="*/ 348 w 367"/>
                <a:gd name="T15" fmla="*/ 562 h 562"/>
                <a:gd name="T16" fmla="*/ 367 w 367"/>
                <a:gd name="T17" fmla="*/ 538 h 562"/>
                <a:gd name="T18" fmla="*/ 367 w 367"/>
                <a:gd name="T19" fmla="*/ 207 h 562"/>
                <a:gd name="T20" fmla="*/ 334 w 367"/>
                <a:gd name="T21" fmla="*/ 154 h 562"/>
                <a:gd name="T22" fmla="*/ 257 w 367"/>
                <a:gd name="T23" fmla="*/ 391 h 562"/>
                <a:gd name="T24" fmla="*/ 220 w 367"/>
                <a:gd name="T25" fmla="*/ 336 h 562"/>
                <a:gd name="T26" fmla="*/ 257 w 367"/>
                <a:gd name="T27" fmla="*/ 281 h 562"/>
                <a:gd name="T28" fmla="*/ 294 w 367"/>
                <a:gd name="T29" fmla="*/ 336 h 562"/>
                <a:gd name="T30" fmla="*/ 257 w 367"/>
                <a:gd name="T31" fmla="*/ 39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562">
                  <a:moveTo>
                    <a:pt x="334" y="154"/>
                  </a:moveTo>
                  <a:cubicBezTo>
                    <a:pt x="33" y="3"/>
                    <a:pt x="33" y="3"/>
                    <a:pt x="33" y="3"/>
                  </a:cubicBezTo>
                  <a:cubicBezTo>
                    <a:pt x="28" y="1"/>
                    <a:pt x="24" y="0"/>
                    <a:pt x="20" y="0"/>
                  </a:cubicBezTo>
                  <a:cubicBezTo>
                    <a:pt x="8" y="0"/>
                    <a:pt x="0" y="9"/>
                    <a:pt x="0" y="24"/>
                  </a:cubicBezTo>
                  <a:cubicBezTo>
                    <a:pt x="0" y="354"/>
                    <a:pt x="0" y="354"/>
                    <a:pt x="0" y="354"/>
                  </a:cubicBezTo>
                  <a:cubicBezTo>
                    <a:pt x="0" y="374"/>
                    <a:pt x="15" y="398"/>
                    <a:pt x="33" y="407"/>
                  </a:cubicBezTo>
                  <a:cubicBezTo>
                    <a:pt x="334" y="558"/>
                    <a:pt x="334" y="558"/>
                    <a:pt x="334" y="558"/>
                  </a:cubicBezTo>
                  <a:cubicBezTo>
                    <a:pt x="339" y="560"/>
                    <a:pt x="344" y="562"/>
                    <a:pt x="348" y="562"/>
                  </a:cubicBezTo>
                  <a:cubicBezTo>
                    <a:pt x="359" y="562"/>
                    <a:pt x="367" y="553"/>
                    <a:pt x="367" y="538"/>
                  </a:cubicBezTo>
                  <a:cubicBezTo>
                    <a:pt x="367" y="207"/>
                    <a:pt x="367" y="207"/>
                    <a:pt x="367" y="207"/>
                  </a:cubicBezTo>
                  <a:cubicBezTo>
                    <a:pt x="367" y="187"/>
                    <a:pt x="352" y="163"/>
                    <a:pt x="334" y="154"/>
                  </a:cubicBezTo>
                  <a:close/>
                  <a:moveTo>
                    <a:pt x="257" y="391"/>
                  </a:moveTo>
                  <a:cubicBezTo>
                    <a:pt x="237" y="391"/>
                    <a:pt x="220" y="366"/>
                    <a:pt x="220" y="336"/>
                  </a:cubicBezTo>
                  <a:cubicBezTo>
                    <a:pt x="220" y="305"/>
                    <a:pt x="237" y="281"/>
                    <a:pt x="257" y="281"/>
                  </a:cubicBezTo>
                  <a:cubicBezTo>
                    <a:pt x="277" y="281"/>
                    <a:pt x="294" y="305"/>
                    <a:pt x="294" y="336"/>
                  </a:cubicBezTo>
                  <a:cubicBezTo>
                    <a:pt x="294" y="366"/>
                    <a:pt x="277" y="391"/>
                    <a:pt x="257" y="39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dirty="0">
                <a:latin typeface="Calibri Light"/>
                <a:ea typeface="+mn-ea"/>
              </a:endParaRPr>
            </a:p>
          </p:txBody>
        </p:sp>
      </p:grpSp>
      <p:sp>
        <p:nvSpPr>
          <p:cNvPr id="28" name="Freeform 78">
            <a:extLst>
              <a:ext uri="{FF2B5EF4-FFF2-40B4-BE49-F238E27FC236}">
                <a16:creationId xmlns:a16="http://schemas.microsoft.com/office/drawing/2014/main" id="{452A6072-9790-7891-B663-4EA549F14744}"/>
              </a:ext>
            </a:extLst>
          </p:cNvPr>
          <p:cNvSpPr>
            <a:spLocks noChangeAspect="1" noEditPoints="1"/>
          </p:cNvSpPr>
          <p:nvPr/>
        </p:nvSpPr>
        <p:spPr bwMode="auto">
          <a:xfrm>
            <a:off x="9408929" y="607157"/>
            <a:ext cx="549201" cy="533565"/>
          </a:xfrm>
          <a:custGeom>
            <a:avLst/>
            <a:gdLst>
              <a:gd name="T0" fmla="*/ 531681 w 241"/>
              <a:gd name="T1" fmla="*/ 0 h 234"/>
              <a:gd name="T2" fmla="*/ 315299 w 241"/>
              <a:gd name="T3" fmla="*/ 154442 h 234"/>
              <a:gd name="T4" fmla="*/ 315299 w 241"/>
              <a:gd name="T5" fmla="*/ 154442 h 234"/>
              <a:gd name="T6" fmla="*/ 80370 w 241"/>
              <a:gd name="T7" fmla="*/ 389195 h 234"/>
              <a:gd name="T8" fmla="*/ 6182 w 241"/>
              <a:gd name="T9" fmla="*/ 620858 h 234"/>
              <a:gd name="T10" fmla="*/ 80370 w 241"/>
              <a:gd name="T11" fmla="*/ 722790 h 234"/>
              <a:gd name="T12" fmla="*/ 296752 w 241"/>
              <a:gd name="T13" fmla="*/ 667191 h 234"/>
              <a:gd name="T14" fmla="*/ 680057 w 241"/>
              <a:gd name="T15" fmla="*/ 299618 h 234"/>
              <a:gd name="T16" fmla="*/ 361666 w 241"/>
              <a:gd name="T17" fmla="*/ 537459 h 234"/>
              <a:gd name="T18" fmla="*/ 559501 w 241"/>
              <a:gd name="T19" fmla="*/ 265641 h 234"/>
              <a:gd name="T20" fmla="*/ 537863 w 241"/>
              <a:gd name="T21" fmla="*/ 379928 h 234"/>
              <a:gd name="T22" fmla="*/ 361666 w 241"/>
              <a:gd name="T23" fmla="*/ 555992 h 234"/>
              <a:gd name="T24" fmla="*/ 333846 w 241"/>
              <a:gd name="T25" fmla="*/ 457149 h 234"/>
              <a:gd name="T26" fmla="*/ 259658 w 241"/>
              <a:gd name="T27" fmla="*/ 386106 h 234"/>
              <a:gd name="T28" fmla="*/ 522407 w 241"/>
              <a:gd name="T29" fmla="*/ 203864 h 234"/>
              <a:gd name="T30" fmla="*/ 333846 w 241"/>
              <a:gd name="T31" fmla="*/ 457149 h 234"/>
              <a:gd name="T32" fmla="*/ 173105 w 241"/>
              <a:gd name="T33" fmla="*/ 361395 h 234"/>
              <a:gd name="T34" fmla="*/ 451310 w 241"/>
              <a:gd name="T35" fmla="*/ 163709 h 234"/>
              <a:gd name="T36" fmla="*/ 95826 w 241"/>
              <a:gd name="T37" fmla="*/ 676457 h 234"/>
              <a:gd name="T38" fmla="*/ 46367 w 241"/>
              <a:gd name="T39" fmla="*/ 645569 h 234"/>
              <a:gd name="T40" fmla="*/ 71097 w 241"/>
              <a:gd name="T41" fmla="*/ 546726 h 234"/>
              <a:gd name="T42" fmla="*/ 179288 w 241"/>
              <a:gd name="T43" fmla="*/ 651747 h 234"/>
              <a:gd name="T44" fmla="*/ 200926 w 241"/>
              <a:gd name="T45" fmla="*/ 648658 h 234"/>
              <a:gd name="T46" fmla="*/ 80370 w 241"/>
              <a:gd name="T47" fmla="*/ 522015 h 234"/>
              <a:gd name="T48" fmla="*/ 111282 w 241"/>
              <a:gd name="T49" fmla="*/ 426261 h 234"/>
              <a:gd name="T50" fmla="*/ 293661 w 241"/>
              <a:gd name="T51" fmla="*/ 620858 h 234"/>
              <a:gd name="T52" fmla="*/ 200926 w 241"/>
              <a:gd name="T53" fmla="*/ 648658 h 234"/>
              <a:gd name="T54" fmla="*/ 612051 w 241"/>
              <a:gd name="T55" fmla="*/ 305796 h 234"/>
              <a:gd name="T56" fmla="*/ 553319 w 241"/>
              <a:gd name="T57" fmla="*/ 169887 h 234"/>
              <a:gd name="T58" fmla="*/ 457493 w 241"/>
              <a:gd name="T59" fmla="*/ 74132 h 234"/>
              <a:gd name="T60" fmla="*/ 633689 w 241"/>
              <a:gd name="T61" fmla="*/ 92665 h 234"/>
              <a:gd name="T62" fmla="*/ 649145 w 241"/>
              <a:gd name="T63" fmla="*/ 265641 h 2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MX"/>
          </a:p>
        </p:txBody>
      </p:sp>
      <p:sp>
        <p:nvSpPr>
          <p:cNvPr id="29" name="Freeform 39">
            <a:extLst>
              <a:ext uri="{FF2B5EF4-FFF2-40B4-BE49-F238E27FC236}">
                <a16:creationId xmlns:a16="http://schemas.microsoft.com/office/drawing/2014/main" id="{4C3CECE7-A051-A11C-7FE8-96670F06734A}"/>
              </a:ext>
            </a:extLst>
          </p:cNvPr>
          <p:cNvSpPr>
            <a:spLocks noChangeArrowheads="1"/>
          </p:cNvSpPr>
          <p:nvPr/>
        </p:nvSpPr>
        <p:spPr bwMode="auto">
          <a:xfrm>
            <a:off x="3008111" y="619492"/>
            <a:ext cx="477342" cy="460223"/>
          </a:xfrm>
          <a:custGeom>
            <a:avLst/>
            <a:gdLst>
              <a:gd name="T0" fmla="*/ 1028524 w 444"/>
              <a:gd name="T1" fmla="*/ 136622 h 444"/>
              <a:gd name="T2" fmla="*/ 1028524 w 444"/>
              <a:gd name="T3" fmla="*/ 136622 h 444"/>
              <a:gd name="T4" fmla="*/ 958925 w 444"/>
              <a:gd name="T5" fmla="*/ 136622 h 444"/>
              <a:gd name="T6" fmla="*/ 958925 w 444"/>
              <a:gd name="T7" fmla="*/ 252622 h 444"/>
              <a:gd name="T8" fmla="*/ 755282 w 444"/>
              <a:gd name="T9" fmla="*/ 252622 h 444"/>
              <a:gd name="T10" fmla="*/ 755282 w 444"/>
              <a:gd name="T11" fmla="*/ 136622 h 444"/>
              <a:gd name="T12" fmla="*/ 389241 w 444"/>
              <a:gd name="T13" fmla="*/ 136622 h 444"/>
              <a:gd name="T14" fmla="*/ 389241 w 444"/>
              <a:gd name="T15" fmla="*/ 252622 h 444"/>
              <a:gd name="T16" fmla="*/ 183021 w 444"/>
              <a:gd name="T17" fmla="*/ 252622 h 444"/>
              <a:gd name="T18" fmla="*/ 183021 w 444"/>
              <a:gd name="T19" fmla="*/ 136622 h 444"/>
              <a:gd name="T20" fmla="*/ 115999 w 444"/>
              <a:gd name="T21" fmla="*/ 136622 h 444"/>
              <a:gd name="T22" fmla="*/ 0 w 444"/>
              <a:gd name="T23" fmla="*/ 252622 h 444"/>
              <a:gd name="T24" fmla="*/ 0 w 444"/>
              <a:gd name="T25" fmla="*/ 1028532 h 444"/>
              <a:gd name="T26" fmla="*/ 115999 w 444"/>
              <a:gd name="T27" fmla="*/ 1141954 h 444"/>
              <a:gd name="T28" fmla="*/ 1028524 w 444"/>
              <a:gd name="T29" fmla="*/ 1141954 h 444"/>
              <a:gd name="T30" fmla="*/ 1141945 w 444"/>
              <a:gd name="T31" fmla="*/ 1028532 h 444"/>
              <a:gd name="T32" fmla="*/ 1141945 w 444"/>
              <a:gd name="T33" fmla="*/ 252622 h 444"/>
              <a:gd name="T34" fmla="*/ 1028524 w 444"/>
              <a:gd name="T35" fmla="*/ 136622 h 444"/>
              <a:gd name="T36" fmla="*/ 1028524 w 444"/>
              <a:gd name="T37" fmla="*/ 1028532 h 444"/>
              <a:gd name="T38" fmla="*/ 1028524 w 444"/>
              <a:gd name="T39" fmla="*/ 1028532 h 444"/>
              <a:gd name="T40" fmla="*/ 115999 w 444"/>
              <a:gd name="T41" fmla="*/ 1028532 h 444"/>
              <a:gd name="T42" fmla="*/ 115999 w 444"/>
              <a:gd name="T43" fmla="*/ 505244 h 444"/>
              <a:gd name="T44" fmla="*/ 1028524 w 444"/>
              <a:gd name="T45" fmla="*/ 505244 h 444"/>
              <a:gd name="T46" fmla="*/ 1028524 w 444"/>
              <a:gd name="T47" fmla="*/ 1028532 h 444"/>
              <a:gd name="T48" fmla="*/ 319642 w 444"/>
              <a:gd name="T49" fmla="*/ 0 h 444"/>
              <a:gd name="T50" fmla="*/ 319642 w 444"/>
              <a:gd name="T51" fmla="*/ 0 h 444"/>
              <a:gd name="T52" fmla="*/ 229420 w 444"/>
              <a:gd name="T53" fmla="*/ 0 h 444"/>
              <a:gd name="T54" fmla="*/ 229420 w 444"/>
              <a:gd name="T55" fmla="*/ 229422 h 444"/>
              <a:gd name="T56" fmla="*/ 319642 w 444"/>
              <a:gd name="T57" fmla="*/ 229422 h 444"/>
              <a:gd name="T58" fmla="*/ 319642 w 444"/>
              <a:gd name="T59" fmla="*/ 0 h 444"/>
              <a:gd name="T60" fmla="*/ 912525 w 444"/>
              <a:gd name="T61" fmla="*/ 0 h 444"/>
              <a:gd name="T62" fmla="*/ 912525 w 444"/>
              <a:gd name="T63" fmla="*/ 0 h 444"/>
              <a:gd name="T64" fmla="*/ 822304 w 444"/>
              <a:gd name="T65" fmla="*/ 0 h 444"/>
              <a:gd name="T66" fmla="*/ 822304 w 444"/>
              <a:gd name="T67" fmla="*/ 229422 h 444"/>
              <a:gd name="T68" fmla="*/ 912525 w 444"/>
              <a:gd name="T69" fmla="*/ 229422 h 444"/>
              <a:gd name="T70" fmla="*/ 912525 w 444"/>
              <a:gd name="T71" fmla="*/ 0 h 4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s-MX"/>
          </a:p>
        </p:txBody>
      </p:sp>
      <p:sp>
        <p:nvSpPr>
          <p:cNvPr id="30" name="Rectángulo 21">
            <a:extLst>
              <a:ext uri="{FF2B5EF4-FFF2-40B4-BE49-F238E27FC236}">
                <a16:creationId xmlns:a16="http://schemas.microsoft.com/office/drawing/2014/main" id="{0703318D-E51A-5AC5-EFFF-4ABEF2DDFEC6}"/>
              </a:ext>
            </a:extLst>
          </p:cNvPr>
          <p:cNvSpPr/>
          <p:nvPr/>
        </p:nvSpPr>
        <p:spPr>
          <a:xfrm>
            <a:off x="1586114" y="1587717"/>
            <a:ext cx="6263640" cy="1015663"/>
          </a:xfrm>
          <a:prstGeom prst="rect">
            <a:avLst/>
          </a:prstGeom>
        </p:spPr>
        <p:txBody>
          <a:bodyPr wrap="square">
            <a:spAutoFit/>
          </a:bodyPr>
          <a:lstStyle/>
          <a:p>
            <a:pPr algn="ctr"/>
            <a:r>
              <a:rPr lang="en-US" sz="2000" dirty="0">
                <a:latin typeface="Arial Black" panose="020B0A04020102020204" pitchFamily="34" charset="0"/>
              </a:rPr>
              <a:t>Apply techniques like TF-IDF, word embeddings, and one-hot encoding to transform </a:t>
            </a:r>
            <a:r>
              <a:rPr lang="en-US" sz="2000" dirty="0" err="1">
                <a:latin typeface="Arial Black" panose="020B0A04020102020204" pitchFamily="34" charset="0"/>
              </a:rPr>
              <a:t>textbased</a:t>
            </a:r>
            <a:r>
              <a:rPr lang="en-US" sz="2000" dirty="0">
                <a:latin typeface="Arial Black" panose="020B0A04020102020204" pitchFamily="34" charset="0"/>
              </a:rPr>
              <a:t> features</a:t>
            </a:r>
            <a:endParaRPr lang="es-CO" sz="2000" dirty="0">
              <a:latin typeface="Arial Black" panose="020B0A040201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4132780" y="3024498"/>
            <a:ext cx="5737860" cy="800219"/>
          </a:xfrm>
          <a:prstGeom prst="rect">
            <a:avLst/>
          </a:prstGeom>
          <a:noFill/>
        </p:spPr>
        <p:txBody>
          <a:bodyPr wrap="square" rtlCol="0">
            <a:spAutoFit/>
          </a:bodyPr>
          <a:lstStyle/>
          <a:p>
            <a:r>
              <a:rPr lang="en-US" sz="4600" b="1" dirty="0">
                <a:solidFill>
                  <a:schemeClr val="accent1"/>
                </a:solidFill>
                <a:latin typeface="Lato Black" panose="020F0502020204030203" pitchFamily="34" charset="77"/>
              </a:rPr>
              <a:t>Feature Engineering</a:t>
            </a:r>
          </a:p>
        </p:txBody>
      </p:sp>
      <p:sp>
        <p:nvSpPr>
          <p:cNvPr id="32" name="Rectángulo 21">
            <a:extLst>
              <a:ext uri="{FF2B5EF4-FFF2-40B4-BE49-F238E27FC236}">
                <a16:creationId xmlns:a16="http://schemas.microsoft.com/office/drawing/2014/main" id="{D7758C18-6274-3C56-2596-9096F100A984}"/>
              </a:ext>
            </a:extLst>
          </p:cNvPr>
          <p:cNvSpPr/>
          <p:nvPr/>
        </p:nvSpPr>
        <p:spPr>
          <a:xfrm>
            <a:off x="7849754" y="1587717"/>
            <a:ext cx="3321335" cy="923330"/>
          </a:xfrm>
          <a:prstGeom prst="rect">
            <a:avLst/>
          </a:prstGeom>
        </p:spPr>
        <p:txBody>
          <a:bodyPr wrap="square">
            <a:spAutoFit/>
          </a:bodyPr>
          <a:lstStyle/>
          <a:p>
            <a:pPr algn="ctr"/>
            <a:r>
              <a:rPr lang="en-US" dirty="0">
                <a:latin typeface="Arial Black" panose="020B0A04020102020204" pitchFamily="34" charset="0"/>
              </a:rPr>
              <a:t>Normalize numerical features to bring them to a consistent scale. </a:t>
            </a:r>
            <a:endParaRPr lang="es-CO" dirty="0">
              <a:latin typeface="Arial Black" panose="020B0A04020102020204" pitchFamily="34" charset="0"/>
              <a:cs typeface="Arial" panose="020B0604020202020204" pitchFamily="34" charset="0"/>
            </a:endParaRPr>
          </a:p>
        </p:txBody>
      </p:sp>
      <p:pic>
        <p:nvPicPr>
          <p:cNvPr id="3" name="Picture Placeholder 2">
            <a:extLst>
              <a:ext uri="{FF2B5EF4-FFF2-40B4-BE49-F238E27FC236}">
                <a16:creationId xmlns:a16="http://schemas.microsoft.com/office/drawing/2014/main" id="{04C16DD5-B806-FF8D-FE00-7F305FFBED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70" b="4970"/>
          <a:stretch>
            <a:fillRect/>
          </a:stretch>
        </p:blipFill>
        <p:spPr>
          <a:xfrm>
            <a:off x="2332038" y="4321175"/>
            <a:ext cx="7076891" cy="2536825"/>
          </a:xfrm>
        </p:spPr>
      </p:pic>
    </p:spTree>
    <p:extLst>
      <p:ext uri="{BB962C8B-B14F-4D97-AF65-F5344CB8AC3E}">
        <p14:creationId xmlns:p14="http://schemas.microsoft.com/office/powerpoint/2010/main" val="357722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B59E7F5-173C-EB2B-74DA-41514B9E72D9}"/>
              </a:ext>
            </a:extLst>
          </p:cNvPr>
          <p:cNvSpPr/>
          <p:nvPr/>
        </p:nvSpPr>
        <p:spPr>
          <a:xfrm>
            <a:off x="2226767" y="1178561"/>
            <a:ext cx="7738467" cy="4592320"/>
          </a:xfrm>
          <a:custGeom>
            <a:avLst/>
            <a:gdLst/>
            <a:ahLst/>
            <a:cxnLst/>
            <a:rect l="l" t="t" r="r" b="b"/>
            <a:pathLst>
              <a:path w="7738467" h="2359819">
                <a:moveTo>
                  <a:pt x="269677" y="1669852"/>
                </a:moveTo>
                <a:lnTo>
                  <a:pt x="269677" y="2146697"/>
                </a:lnTo>
                <a:lnTo>
                  <a:pt x="335756" y="2146697"/>
                </a:lnTo>
                <a:cubicBezTo>
                  <a:pt x="392113" y="2146697"/>
                  <a:pt x="432197" y="2140446"/>
                  <a:pt x="456010" y="2127945"/>
                </a:cubicBezTo>
                <a:cubicBezTo>
                  <a:pt x="479822" y="2115443"/>
                  <a:pt x="498475" y="2093615"/>
                  <a:pt x="511969" y="2062460"/>
                </a:cubicBezTo>
                <a:cubicBezTo>
                  <a:pt x="525463" y="2031306"/>
                  <a:pt x="532210" y="1980803"/>
                  <a:pt x="532210" y="1910953"/>
                </a:cubicBezTo>
                <a:cubicBezTo>
                  <a:pt x="532210" y="1818482"/>
                  <a:pt x="517128" y="1755180"/>
                  <a:pt x="486966" y="1721049"/>
                </a:cubicBezTo>
                <a:cubicBezTo>
                  <a:pt x="456803" y="1686917"/>
                  <a:pt x="406797" y="1669852"/>
                  <a:pt x="336947" y="1669852"/>
                </a:cubicBezTo>
                <a:close/>
                <a:moveTo>
                  <a:pt x="6299002" y="1661517"/>
                </a:moveTo>
                <a:cubicBezTo>
                  <a:pt x="6244630" y="1661517"/>
                  <a:pt x="6200973" y="1680766"/>
                  <a:pt x="6168033" y="1719263"/>
                </a:cubicBezTo>
                <a:cubicBezTo>
                  <a:pt x="6135092" y="1757760"/>
                  <a:pt x="6118622" y="1821458"/>
                  <a:pt x="6118622" y="1910358"/>
                </a:cubicBezTo>
                <a:cubicBezTo>
                  <a:pt x="6118622" y="1998464"/>
                  <a:pt x="6134993" y="2061766"/>
                  <a:pt x="6167735" y="2100263"/>
                </a:cubicBezTo>
                <a:cubicBezTo>
                  <a:pt x="6200477" y="2138760"/>
                  <a:pt x="6245026" y="2158008"/>
                  <a:pt x="6301383" y="2158008"/>
                </a:cubicBezTo>
                <a:cubicBezTo>
                  <a:pt x="6359326" y="2158008"/>
                  <a:pt x="6404174" y="2139156"/>
                  <a:pt x="6435923" y="2101453"/>
                </a:cubicBezTo>
                <a:cubicBezTo>
                  <a:pt x="6467673" y="2063750"/>
                  <a:pt x="6483548" y="1996083"/>
                  <a:pt x="6483548" y="1898452"/>
                </a:cubicBezTo>
                <a:cubicBezTo>
                  <a:pt x="6483548" y="1816299"/>
                  <a:pt x="6466979" y="1756271"/>
                  <a:pt x="6433840" y="1718370"/>
                </a:cubicBezTo>
                <a:cubicBezTo>
                  <a:pt x="6400701" y="1680468"/>
                  <a:pt x="6355754" y="1661517"/>
                  <a:pt x="6299002" y="1661517"/>
                </a:cubicBezTo>
                <a:close/>
                <a:moveTo>
                  <a:pt x="6903839" y="1472208"/>
                </a:moveTo>
                <a:lnTo>
                  <a:pt x="7155656" y="1472208"/>
                </a:lnTo>
                <a:lnTo>
                  <a:pt x="7484268" y="1955044"/>
                </a:lnTo>
                <a:lnTo>
                  <a:pt x="7484268" y="1472208"/>
                </a:lnTo>
                <a:lnTo>
                  <a:pt x="7738467" y="1472208"/>
                </a:lnTo>
                <a:lnTo>
                  <a:pt x="7738467" y="2344936"/>
                </a:lnTo>
                <a:lnTo>
                  <a:pt x="7484268" y="2344936"/>
                </a:lnTo>
                <a:lnTo>
                  <a:pt x="7157442" y="1865747"/>
                </a:lnTo>
                <a:lnTo>
                  <a:pt x="7157442" y="2344936"/>
                </a:lnTo>
                <a:lnTo>
                  <a:pt x="6903839" y="2344936"/>
                </a:lnTo>
                <a:close/>
                <a:moveTo>
                  <a:pt x="5417344" y="1472208"/>
                </a:moveTo>
                <a:lnTo>
                  <a:pt x="5687616" y="1472208"/>
                </a:lnTo>
                <a:lnTo>
                  <a:pt x="5687616" y="2344936"/>
                </a:lnTo>
                <a:lnTo>
                  <a:pt x="5417344" y="2344936"/>
                </a:lnTo>
                <a:close/>
                <a:moveTo>
                  <a:pt x="4469011" y="1472208"/>
                </a:moveTo>
                <a:lnTo>
                  <a:pt x="5288756" y="1472208"/>
                </a:lnTo>
                <a:lnTo>
                  <a:pt x="5288756" y="1687711"/>
                </a:lnTo>
                <a:lnTo>
                  <a:pt x="5013722" y="1687711"/>
                </a:lnTo>
                <a:lnTo>
                  <a:pt x="5013722" y="2344936"/>
                </a:lnTo>
                <a:lnTo>
                  <a:pt x="4744045" y="2344936"/>
                </a:lnTo>
                <a:lnTo>
                  <a:pt x="4744045" y="1687711"/>
                </a:lnTo>
                <a:lnTo>
                  <a:pt x="4469011" y="1687711"/>
                </a:lnTo>
                <a:close/>
                <a:moveTo>
                  <a:pt x="2700933" y="1472208"/>
                </a:moveTo>
                <a:lnTo>
                  <a:pt x="3423642" y="1472208"/>
                </a:lnTo>
                <a:lnTo>
                  <a:pt x="3423642" y="1658541"/>
                </a:lnTo>
                <a:lnTo>
                  <a:pt x="2971205" y="1658541"/>
                </a:lnTo>
                <a:lnTo>
                  <a:pt x="2971205" y="1797249"/>
                </a:lnTo>
                <a:lnTo>
                  <a:pt x="3390900" y="1797249"/>
                </a:lnTo>
                <a:lnTo>
                  <a:pt x="3390900" y="1975247"/>
                </a:lnTo>
                <a:lnTo>
                  <a:pt x="2971205" y="1975247"/>
                </a:lnTo>
                <a:lnTo>
                  <a:pt x="2971205" y="2147292"/>
                </a:lnTo>
                <a:lnTo>
                  <a:pt x="3436739" y="2147292"/>
                </a:lnTo>
                <a:lnTo>
                  <a:pt x="3436739" y="2344936"/>
                </a:lnTo>
                <a:lnTo>
                  <a:pt x="2700933" y="2344936"/>
                </a:lnTo>
                <a:close/>
                <a:moveTo>
                  <a:pt x="1763911" y="1472208"/>
                </a:moveTo>
                <a:lnTo>
                  <a:pt x="2583656" y="1472208"/>
                </a:lnTo>
                <a:lnTo>
                  <a:pt x="2583656" y="1687711"/>
                </a:lnTo>
                <a:lnTo>
                  <a:pt x="2308623" y="1687711"/>
                </a:lnTo>
                <a:lnTo>
                  <a:pt x="2308623" y="2344936"/>
                </a:lnTo>
                <a:lnTo>
                  <a:pt x="2038946" y="2344936"/>
                </a:lnTo>
                <a:lnTo>
                  <a:pt x="2038946" y="1687711"/>
                </a:lnTo>
                <a:lnTo>
                  <a:pt x="1763911" y="1687711"/>
                </a:lnTo>
                <a:close/>
                <a:moveTo>
                  <a:pt x="948333" y="1472208"/>
                </a:moveTo>
                <a:lnTo>
                  <a:pt x="1671043" y="1472208"/>
                </a:lnTo>
                <a:lnTo>
                  <a:pt x="1671043" y="1658541"/>
                </a:lnTo>
                <a:lnTo>
                  <a:pt x="1218605" y="1658541"/>
                </a:lnTo>
                <a:lnTo>
                  <a:pt x="1218605" y="1797249"/>
                </a:lnTo>
                <a:lnTo>
                  <a:pt x="1638300" y="1797249"/>
                </a:lnTo>
                <a:lnTo>
                  <a:pt x="1638300" y="1975247"/>
                </a:lnTo>
                <a:lnTo>
                  <a:pt x="1218605" y="1975247"/>
                </a:lnTo>
                <a:lnTo>
                  <a:pt x="1218605" y="2147292"/>
                </a:lnTo>
                <a:lnTo>
                  <a:pt x="1684139" y="2147292"/>
                </a:lnTo>
                <a:lnTo>
                  <a:pt x="1684139" y="2344936"/>
                </a:lnTo>
                <a:lnTo>
                  <a:pt x="948333" y="2344936"/>
                </a:lnTo>
                <a:close/>
                <a:moveTo>
                  <a:pt x="0" y="1472208"/>
                </a:moveTo>
                <a:lnTo>
                  <a:pt x="400645" y="1472208"/>
                </a:lnTo>
                <a:cubicBezTo>
                  <a:pt x="479624" y="1472208"/>
                  <a:pt x="543422" y="1482924"/>
                  <a:pt x="592038" y="1504355"/>
                </a:cubicBezTo>
                <a:cubicBezTo>
                  <a:pt x="640656" y="1525786"/>
                  <a:pt x="680839" y="1556544"/>
                  <a:pt x="712590" y="1596628"/>
                </a:cubicBezTo>
                <a:cubicBezTo>
                  <a:pt x="744339" y="1636713"/>
                  <a:pt x="767358" y="1683345"/>
                  <a:pt x="781645" y="1736527"/>
                </a:cubicBezTo>
                <a:cubicBezTo>
                  <a:pt x="795933" y="1789708"/>
                  <a:pt x="803077" y="1846064"/>
                  <a:pt x="803077" y="1905596"/>
                </a:cubicBezTo>
                <a:cubicBezTo>
                  <a:pt x="803077" y="1998861"/>
                  <a:pt x="792460" y="2071192"/>
                  <a:pt x="771228" y="2122587"/>
                </a:cubicBezTo>
                <a:cubicBezTo>
                  <a:pt x="749995" y="2173982"/>
                  <a:pt x="720527" y="2217043"/>
                  <a:pt x="682824" y="2251770"/>
                </a:cubicBezTo>
                <a:cubicBezTo>
                  <a:pt x="645121" y="2286496"/>
                  <a:pt x="604639" y="2309614"/>
                  <a:pt x="561380" y="2321124"/>
                </a:cubicBezTo>
                <a:cubicBezTo>
                  <a:pt x="502246" y="2336999"/>
                  <a:pt x="448667" y="2344936"/>
                  <a:pt x="400645" y="2344936"/>
                </a:cubicBezTo>
                <a:lnTo>
                  <a:pt x="0" y="2344936"/>
                </a:lnTo>
                <a:close/>
                <a:moveTo>
                  <a:pt x="6299597" y="1457325"/>
                </a:moveTo>
                <a:cubicBezTo>
                  <a:pt x="6444853" y="1457325"/>
                  <a:pt x="6556772" y="1496318"/>
                  <a:pt x="6635353" y="1574304"/>
                </a:cubicBezTo>
                <a:cubicBezTo>
                  <a:pt x="6713934" y="1652290"/>
                  <a:pt x="6753225" y="1761530"/>
                  <a:pt x="6753225" y="1902024"/>
                </a:cubicBezTo>
                <a:cubicBezTo>
                  <a:pt x="6753225" y="2004020"/>
                  <a:pt x="6736060" y="2087662"/>
                  <a:pt x="6701730" y="2152948"/>
                </a:cubicBezTo>
                <a:cubicBezTo>
                  <a:pt x="6667401" y="2218234"/>
                  <a:pt x="6617791" y="2269034"/>
                  <a:pt x="6552902" y="2305348"/>
                </a:cubicBezTo>
                <a:cubicBezTo>
                  <a:pt x="6488013" y="2341662"/>
                  <a:pt x="6407150" y="2359819"/>
                  <a:pt x="6310312" y="2359819"/>
                </a:cubicBezTo>
                <a:cubicBezTo>
                  <a:pt x="6211888" y="2359819"/>
                  <a:pt x="6130429" y="2344142"/>
                  <a:pt x="6065937" y="2312789"/>
                </a:cubicBezTo>
                <a:cubicBezTo>
                  <a:pt x="6001445" y="2281436"/>
                  <a:pt x="5949156" y="2231827"/>
                  <a:pt x="5909072" y="2163961"/>
                </a:cubicBezTo>
                <a:cubicBezTo>
                  <a:pt x="5868988" y="2096096"/>
                  <a:pt x="5848945" y="2011164"/>
                  <a:pt x="5848945" y="1909167"/>
                </a:cubicBezTo>
                <a:cubicBezTo>
                  <a:pt x="5848945" y="1766689"/>
                  <a:pt x="5888633" y="1655763"/>
                  <a:pt x="5968008" y="1576388"/>
                </a:cubicBezTo>
                <a:cubicBezTo>
                  <a:pt x="6047383" y="1497013"/>
                  <a:pt x="6157912" y="1457325"/>
                  <a:pt x="6299597" y="1457325"/>
                </a:cubicBezTo>
                <a:close/>
                <a:moveTo>
                  <a:pt x="3987403" y="1457325"/>
                </a:moveTo>
                <a:cubicBezTo>
                  <a:pt x="4097338" y="1457325"/>
                  <a:pt x="4183757" y="1479550"/>
                  <a:pt x="4246662" y="1524000"/>
                </a:cubicBezTo>
                <a:cubicBezTo>
                  <a:pt x="4309567" y="1568450"/>
                  <a:pt x="4356299" y="1636713"/>
                  <a:pt x="4386858" y="1728788"/>
                </a:cubicBezTo>
                <a:lnTo>
                  <a:pt x="4148733" y="1781771"/>
                </a:lnTo>
                <a:cubicBezTo>
                  <a:pt x="4140398" y="1755180"/>
                  <a:pt x="4131668" y="1735733"/>
                  <a:pt x="4122539" y="1723430"/>
                </a:cubicBezTo>
                <a:cubicBezTo>
                  <a:pt x="4107458" y="1702792"/>
                  <a:pt x="4089003" y="1686917"/>
                  <a:pt x="4067175" y="1675805"/>
                </a:cubicBezTo>
                <a:cubicBezTo>
                  <a:pt x="4045347" y="1664692"/>
                  <a:pt x="4020939" y="1659136"/>
                  <a:pt x="3993952" y="1659136"/>
                </a:cubicBezTo>
                <a:cubicBezTo>
                  <a:pt x="3932833" y="1659136"/>
                  <a:pt x="3886002" y="1683715"/>
                  <a:pt x="3853458" y="1732871"/>
                </a:cubicBezTo>
                <a:cubicBezTo>
                  <a:pt x="3828852" y="1769340"/>
                  <a:pt x="3816549" y="1826617"/>
                  <a:pt x="3816549" y="1904703"/>
                </a:cubicBezTo>
                <a:cubicBezTo>
                  <a:pt x="3816549" y="2001428"/>
                  <a:pt x="3831233" y="2067728"/>
                  <a:pt x="3860602" y="2103602"/>
                </a:cubicBezTo>
                <a:cubicBezTo>
                  <a:pt x="3889971" y="2139476"/>
                  <a:pt x="3931245" y="2157413"/>
                  <a:pt x="3984427" y="2157413"/>
                </a:cubicBezTo>
                <a:cubicBezTo>
                  <a:pt x="4036020" y="2157413"/>
                  <a:pt x="4075013" y="2142927"/>
                  <a:pt x="4101405" y="2113955"/>
                </a:cubicBezTo>
                <a:cubicBezTo>
                  <a:pt x="4127798" y="2084983"/>
                  <a:pt x="4146947" y="2042914"/>
                  <a:pt x="4158853" y="1987749"/>
                </a:cubicBezTo>
                <a:lnTo>
                  <a:pt x="4395192" y="2059186"/>
                </a:lnTo>
                <a:cubicBezTo>
                  <a:pt x="4379318" y="2125464"/>
                  <a:pt x="4354314" y="2180828"/>
                  <a:pt x="4320183" y="2225278"/>
                </a:cubicBezTo>
                <a:cubicBezTo>
                  <a:pt x="4286052" y="2269728"/>
                  <a:pt x="4243685" y="2303264"/>
                  <a:pt x="4193084" y="2325886"/>
                </a:cubicBezTo>
                <a:cubicBezTo>
                  <a:pt x="4142482" y="2348508"/>
                  <a:pt x="4078089" y="2359819"/>
                  <a:pt x="3999905" y="2359819"/>
                </a:cubicBezTo>
                <a:cubicBezTo>
                  <a:pt x="3905052" y="2359819"/>
                  <a:pt x="3827562" y="2346037"/>
                  <a:pt x="3767436" y="2318473"/>
                </a:cubicBezTo>
                <a:cubicBezTo>
                  <a:pt x="3707309" y="2290908"/>
                  <a:pt x="3655417" y="2242423"/>
                  <a:pt x="3611761" y="2173016"/>
                </a:cubicBezTo>
                <a:cubicBezTo>
                  <a:pt x="3568105" y="2103610"/>
                  <a:pt x="3546277" y="2014767"/>
                  <a:pt x="3546277" y="1906488"/>
                </a:cubicBezTo>
                <a:cubicBezTo>
                  <a:pt x="3546277" y="1762125"/>
                  <a:pt x="3584674" y="1651174"/>
                  <a:pt x="3661469" y="1573634"/>
                </a:cubicBezTo>
                <a:cubicBezTo>
                  <a:pt x="3738265" y="1496095"/>
                  <a:pt x="3846909" y="1457325"/>
                  <a:pt x="3987403" y="1457325"/>
                </a:cubicBezTo>
                <a:close/>
                <a:moveTo>
                  <a:pt x="1037630" y="192286"/>
                </a:moveTo>
                <a:lnTo>
                  <a:pt x="1037630" y="386953"/>
                </a:lnTo>
                <a:lnTo>
                  <a:pt x="1103710" y="386953"/>
                </a:lnTo>
                <a:cubicBezTo>
                  <a:pt x="1155700" y="386953"/>
                  <a:pt x="1192213" y="377924"/>
                  <a:pt x="1213247" y="359867"/>
                </a:cubicBezTo>
                <a:cubicBezTo>
                  <a:pt x="1234281" y="341809"/>
                  <a:pt x="1244799" y="318691"/>
                  <a:pt x="1244799" y="290513"/>
                </a:cubicBezTo>
                <a:cubicBezTo>
                  <a:pt x="1244799" y="263128"/>
                  <a:pt x="1235671" y="239911"/>
                  <a:pt x="1217414" y="220861"/>
                </a:cubicBezTo>
                <a:cubicBezTo>
                  <a:pt x="1199158" y="201811"/>
                  <a:pt x="1164829" y="192286"/>
                  <a:pt x="1114425" y="192286"/>
                </a:cubicBezTo>
                <a:close/>
                <a:moveTo>
                  <a:pt x="5513189" y="14883"/>
                </a:moveTo>
                <a:lnTo>
                  <a:pt x="5765006" y="14883"/>
                </a:lnTo>
                <a:lnTo>
                  <a:pt x="6093619" y="497719"/>
                </a:lnTo>
                <a:lnTo>
                  <a:pt x="6093619" y="14883"/>
                </a:lnTo>
                <a:lnTo>
                  <a:pt x="6347817" y="14883"/>
                </a:lnTo>
                <a:lnTo>
                  <a:pt x="6347817" y="887611"/>
                </a:lnTo>
                <a:lnTo>
                  <a:pt x="6093619" y="887611"/>
                </a:lnTo>
                <a:lnTo>
                  <a:pt x="5766792" y="408422"/>
                </a:lnTo>
                <a:lnTo>
                  <a:pt x="5766792" y="887611"/>
                </a:lnTo>
                <a:lnTo>
                  <a:pt x="5513189" y="887611"/>
                </a:lnTo>
                <a:close/>
                <a:moveTo>
                  <a:pt x="5045869" y="14883"/>
                </a:moveTo>
                <a:lnTo>
                  <a:pt x="5316141" y="14883"/>
                </a:lnTo>
                <a:lnTo>
                  <a:pt x="5316141" y="887611"/>
                </a:lnTo>
                <a:lnTo>
                  <a:pt x="5045869" y="887611"/>
                </a:lnTo>
                <a:close/>
                <a:moveTo>
                  <a:pt x="4017169" y="14883"/>
                </a:moveTo>
                <a:lnTo>
                  <a:pt x="4286845" y="14883"/>
                </a:lnTo>
                <a:lnTo>
                  <a:pt x="4286845" y="320278"/>
                </a:lnTo>
                <a:lnTo>
                  <a:pt x="4581525" y="320278"/>
                </a:lnTo>
                <a:lnTo>
                  <a:pt x="4581525" y="14883"/>
                </a:lnTo>
                <a:lnTo>
                  <a:pt x="4852392" y="14883"/>
                </a:lnTo>
                <a:lnTo>
                  <a:pt x="4852392" y="887611"/>
                </a:lnTo>
                <a:lnTo>
                  <a:pt x="4581525" y="887611"/>
                </a:lnTo>
                <a:lnTo>
                  <a:pt x="4581525" y="534591"/>
                </a:lnTo>
                <a:lnTo>
                  <a:pt x="4286845" y="534591"/>
                </a:lnTo>
                <a:lnTo>
                  <a:pt x="4286845" y="887611"/>
                </a:lnTo>
                <a:lnTo>
                  <a:pt x="4017169" y="887611"/>
                </a:lnTo>
                <a:close/>
                <a:moveTo>
                  <a:pt x="2674144" y="14883"/>
                </a:moveTo>
                <a:lnTo>
                  <a:pt x="2944416" y="14883"/>
                </a:lnTo>
                <a:lnTo>
                  <a:pt x="2944416" y="887611"/>
                </a:lnTo>
                <a:lnTo>
                  <a:pt x="2674144" y="887611"/>
                </a:lnTo>
                <a:close/>
                <a:moveTo>
                  <a:pt x="1645444" y="14883"/>
                </a:moveTo>
                <a:lnTo>
                  <a:pt x="1915121" y="14883"/>
                </a:lnTo>
                <a:lnTo>
                  <a:pt x="1915121" y="320278"/>
                </a:lnTo>
                <a:lnTo>
                  <a:pt x="2209800" y="320278"/>
                </a:lnTo>
                <a:lnTo>
                  <a:pt x="2209800" y="14883"/>
                </a:lnTo>
                <a:lnTo>
                  <a:pt x="2480667" y="14883"/>
                </a:lnTo>
                <a:lnTo>
                  <a:pt x="2480667" y="887611"/>
                </a:lnTo>
                <a:lnTo>
                  <a:pt x="2209800" y="887611"/>
                </a:lnTo>
                <a:lnTo>
                  <a:pt x="2209800" y="534591"/>
                </a:lnTo>
                <a:lnTo>
                  <a:pt x="1915121" y="534591"/>
                </a:lnTo>
                <a:lnTo>
                  <a:pt x="1915121" y="887611"/>
                </a:lnTo>
                <a:lnTo>
                  <a:pt x="1645444" y="887611"/>
                </a:lnTo>
                <a:close/>
                <a:moveTo>
                  <a:pt x="766763" y="14883"/>
                </a:moveTo>
                <a:lnTo>
                  <a:pt x="1215033" y="14883"/>
                </a:lnTo>
                <a:cubicBezTo>
                  <a:pt x="1312664" y="14883"/>
                  <a:pt x="1385788" y="38100"/>
                  <a:pt x="1434406" y="84535"/>
                </a:cubicBezTo>
                <a:cubicBezTo>
                  <a:pt x="1483023" y="130969"/>
                  <a:pt x="1507331" y="197049"/>
                  <a:pt x="1507331" y="282774"/>
                </a:cubicBezTo>
                <a:cubicBezTo>
                  <a:pt x="1507331" y="370880"/>
                  <a:pt x="1480840" y="439738"/>
                  <a:pt x="1427858" y="489347"/>
                </a:cubicBezTo>
                <a:cubicBezTo>
                  <a:pt x="1374874" y="538956"/>
                  <a:pt x="1294011" y="563761"/>
                  <a:pt x="1185267" y="563761"/>
                </a:cubicBezTo>
                <a:lnTo>
                  <a:pt x="1037630" y="563761"/>
                </a:lnTo>
                <a:lnTo>
                  <a:pt x="1037630" y="887611"/>
                </a:lnTo>
                <a:lnTo>
                  <a:pt x="766763" y="887611"/>
                </a:lnTo>
                <a:close/>
                <a:moveTo>
                  <a:pt x="6967537" y="0"/>
                </a:moveTo>
                <a:cubicBezTo>
                  <a:pt x="7063978" y="0"/>
                  <a:pt x="7136110" y="8731"/>
                  <a:pt x="7183933" y="26194"/>
                </a:cubicBezTo>
                <a:cubicBezTo>
                  <a:pt x="7231757" y="43657"/>
                  <a:pt x="7271444" y="70743"/>
                  <a:pt x="7302996" y="107454"/>
                </a:cubicBezTo>
                <a:cubicBezTo>
                  <a:pt x="7334547" y="144165"/>
                  <a:pt x="7358260" y="190699"/>
                  <a:pt x="7374136" y="247055"/>
                </a:cubicBezTo>
                <a:lnTo>
                  <a:pt x="7113984" y="293489"/>
                </a:lnTo>
                <a:cubicBezTo>
                  <a:pt x="7103269" y="260549"/>
                  <a:pt x="7085111" y="235347"/>
                  <a:pt x="7059513" y="217885"/>
                </a:cubicBezTo>
                <a:cubicBezTo>
                  <a:pt x="7033915" y="200422"/>
                  <a:pt x="7001272" y="191691"/>
                  <a:pt x="6961584" y="191691"/>
                </a:cubicBezTo>
                <a:cubicBezTo>
                  <a:pt x="6902450" y="191691"/>
                  <a:pt x="6855321" y="212229"/>
                  <a:pt x="6820197" y="253306"/>
                </a:cubicBezTo>
                <a:cubicBezTo>
                  <a:pt x="6785074" y="294382"/>
                  <a:pt x="6767512" y="359371"/>
                  <a:pt x="6767512" y="448271"/>
                </a:cubicBezTo>
                <a:cubicBezTo>
                  <a:pt x="6767512" y="542727"/>
                  <a:pt x="6785272" y="610196"/>
                  <a:pt x="6820793" y="650677"/>
                </a:cubicBezTo>
                <a:cubicBezTo>
                  <a:pt x="6856313" y="691158"/>
                  <a:pt x="6905823" y="711399"/>
                  <a:pt x="6969323" y="711399"/>
                </a:cubicBezTo>
                <a:cubicBezTo>
                  <a:pt x="6999486" y="711399"/>
                  <a:pt x="7028259" y="707033"/>
                  <a:pt x="7055643" y="698302"/>
                </a:cubicBezTo>
                <a:cubicBezTo>
                  <a:pt x="7083028" y="689571"/>
                  <a:pt x="7114381" y="674688"/>
                  <a:pt x="7149703" y="653653"/>
                </a:cubicBezTo>
                <a:lnTo>
                  <a:pt x="7149703" y="571500"/>
                </a:lnTo>
                <a:lnTo>
                  <a:pt x="6969323" y="571500"/>
                </a:lnTo>
                <a:lnTo>
                  <a:pt x="6969323" y="389930"/>
                </a:lnTo>
                <a:lnTo>
                  <a:pt x="7386042" y="389930"/>
                </a:lnTo>
                <a:lnTo>
                  <a:pt x="7386042" y="762000"/>
                </a:lnTo>
                <a:cubicBezTo>
                  <a:pt x="7306270" y="816372"/>
                  <a:pt x="7235725" y="853381"/>
                  <a:pt x="7174409" y="873026"/>
                </a:cubicBezTo>
                <a:cubicBezTo>
                  <a:pt x="7113091" y="892671"/>
                  <a:pt x="7040363" y="902494"/>
                  <a:pt x="6956227" y="902494"/>
                </a:cubicBezTo>
                <a:cubicBezTo>
                  <a:pt x="6852642" y="902494"/>
                  <a:pt x="6768207" y="884833"/>
                  <a:pt x="6702921" y="849511"/>
                </a:cubicBezTo>
                <a:cubicBezTo>
                  <a:pt x="6637635" y="814189"/>
                  <a:pt x="6587033" y="761603"/>
                  <a:pt x="6551116" y="691753"/>
                </a:cubicBezTo>
                <a:cubicBezTo>
                  <a:pt x="6515199" y="621903"/>
                  <a:pt x="6497241" y="541735"/>
                  <a:pt x="6497241" y="451247"/>
                </a:cubicBezTo>
                <a:cubicBezTo>
                  <a:pt x="6497241" y="355997"/>
                  <a:pt x="6516886" y="273149"/>
                  <a:pt x="6556177" y="202704"/>
                </a:cubicBezTo>
                <a:cubicBezTo>
                  <a:pt x="6595467" y="132259"/>
                  <a:pt x="6653014" y="78780"/>
                  <a:pt x="6728817" y="42267"/>
                </a:cubicBezTo>
                <a:cubicBezTo>
                  <a:pt x="6787951" y="14089"/>
                  <a:pt x="6867525" y="0"/>
                  <a:pt x="6967537" y="0"/>
                </a:cubicBezTo>
                <a:close/>
                <a:moveTo>
                  <a:pt x="3496270" y="0"/>
                </a:moveTo>
                <a:cubicBezTo>
                  <a:pt x="3607792" y="0"/>
                  <a:pt x="3692823" y="20737"/>
                  <a:pt x="3751362" y="62210"/>
                </a:cubicBezTo>
                <a:cubicBezTo>
                  <a:pt x="3809901" y="103684"/>
                  <a:pt x="3844727" y="169664"/>
                  <a:pt x="3855839" y="260152"/>
                </a:cubicBezTo>
                <a:lnTo>
                  <a:pt x="3601641" y="275035"/>
                </a:lnTo>
                <a:cubicBezTo>
                  <a:pt x="3594894" y="235744"/>
                  <a:pt x="3580706" y="207169"/>
                  <a:pt x="3559076" y="189310"/>
                </a:cubicBezTo>
                <a:cubicBezTo>
                  <a:pt x="3537446" y="171450"/>
                  <a:pt x="3507581" y="162521"/>
                  <a:pt x="3469481" y="162521"/>
                </a:cubicBezTo>
                <a:cubicBezTo>
                  <a:pt x="3438128" y="162521"/>
                  <a:pt x="3414514" y="169168"/>
                  <a:pt x="3398639" y="182463"/>
                </a:cubicBezTo>
                <a:cubicBezTo>
                  <a:pt x="3382764" y="195759"/>
                  <a:pt x="3374827" y="211931"/>
                  <a:pt x="3374827" y="230981"/>
                </a:cubicBezTo>
                <a:cubicBezTo>
                  <a:pt x="3374827" y="244872"/>
                  <a:pt x="3381375" y="257374"/>
                  <a:pt x="3394472" y="268486"/>
                </a:cubicBezTo>
                <a:cubicBezTo>
                  <a:pt x="3407172" y="279996"/>
                  <a:pt x="3437334" y="290711"/>
                  <a:pt x="3484959" y="300633"/>
                </a:cubicBezTo>
                <a:cubicBezTo>
                  <a:pt x="3602831" y="326033"/>
                  <a:pt x="3687267" y="351731"/>
                  <a:pt x="3738265" y="377726"/>
                </a:cubicBezTo>
                <a:cubicBezTo>
                  <a:pt x="3789263" y="403721"/>
                  <a:pt x="3826371" y="435967"/>
                  <a:pt x="3849588" y="474464"/>
                </a:cubicBezTo>
                <a:cubicBezTo>
                  <a:pt x="3872805" y="512961"/>
                  <a:pt x="3884414" y="556022"/>
                  <a:pt x="3884414" y="603647"/>
                </a:cubicBezTo>
                <a:cubicBezTo>
                  <a:pt x="3884414" y="659606"/>
                  <a:pt x="3868936" y="711200"/>
                  <a:pt x="3837980" y="758428"/>
                </a:cubicBezTo>
                <a:cubicBezTo>
                  <a:pt x="3807023" y="805656"/>
                  <a:pt x="3763764" y="841474"/>
                  <a:pt x="3708202" y="865882"/>
                </a:cubicBezTo>
                <a:cubicBezTo>
                  <a:pt x="3652639" y="890290"/>
                  <a:pt x="3582591" y="902494"/>
                  <a:pt x="3498056" y="902494"/>
                </a:cubicBezTo>
                <a:cubicBezTo>
                  <a:pt x="3349625" y="902494"/>
                  <a:pt x="3246834" y="873919"/>
                  <a:pt x="3189684" y="816769"/>
                </a:cubicBezTo>
                <a:cubicBezTo>
                  <a:pt x="3132534" y="759619"/>
                  <a:pt x="3100189" y="686991"/>
                  <a:pt x="3092648" y="598885"/>
                </a:cubicBezTo>
                <a:lnTo>
                  <a:pt x="3349228" y="582811"/>
                </a:lnTo>
                <a:cubicBezTo>
                  <a:pt x="3354784" y="624483"/>
                  <a:pt x="3366095" y="656233"/>
                  <a:pt x="3383161" y="678061"/>
                </a:cubicBezTo>
                <a:cubicBezTo>
                  <a:pt x="3410942" y="713383"/>
                  <a:pt x="3450630" y="731044"/>
                  <a:pt x="3502223" y="731044"/>
                </a:cubicBezTo>
                <a:cubicBezTo>
                  <a:pt x="3540720" y="731044"/>
                  <a:pt x="3570387" y="722015"/>
                  <a:pt x="3591223" y="703957"/>
                </a:cubicBezTo>
                <a:cubicBezTo>
                  <a:pt x="3612059" y="685899"/>
                  <a:pt x="3622477" y="664964"/>
                  <a:pt x="3622477" y="641152"/>
                </a:cubicBezTo>
                <a:cubicBezTo>
                  <a:pt x="3622477" y="618530"/>
                  <a:pt x="3612555" y="598289"/>
                  <a:pt x="3592711" y="580430"/>
                </a:cubicBezTo>
                <a:cubicBezTo>
                  <a:pt x="3572867" y="562571"/>
                  <a:pt x="3526830" y="545703"/>
                  <a:pt x="3454598" y="529828"/>
                </a:cubicBezTo>
                <a:cubicBezTo>
                  <a:pt x="3336330" y="503238"/>
                  <a:pt x="3251994" y="467916"/>
                  <a:pt x="3201591" y="423863"/>
                </a:cubicBezTo>
                <a:cubicBezTo>
                  <a:pt x="3150790" y="379810"/>
                  <a:pt x="3125391" y="323652"/>
                  <a:pt x="3125391" y="255389"/>
                </a:cubicBezTo>
                <a:cubicBezTo>
                  <a:pt x="3125391" y="210542"/>
                  <a:pt x="3138388" y="168176"/>
                  <a:pt x="3164384" y="128290"/>
                </a:cubicBezTo>
                <a:cubicBezTo>
                  <a:pt x="3190379" y="88404"/>
                  <a:pt x="3229471" y="57051"/>
                  <a:pt x="3281660" y="34231"/>
                </a:cubicBezTo>
                <a:cubicBezTo>
                  <a:pt x="3333849" y="11410"/>
                  <a:pt x="3405386" y="0"/>
                  <a:pt x="3496270" y="0"/>
                </a:cubicBez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732985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7071359" y="4403208"/>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978307" y="149373"/>
            <a:ext cx="4076522" cy="1323439"/>
          </a:xfrm>
          <a:prstGeom prst="rect">
            <a:avLst/>
          </a:prstGeom>
          <a:noFill/>
        </p:spPr>
        <p:txBody>
          <a:bodyPr wrap="square" rtlCol="0">
            <a:spAutoFit/>
          </a:bodyPr>
          <a:lstStyle/>
          <a:p>
            <a:r>
              <a:rPr lang="en-IN" sz="4000" dirty="0">
                <a:latin typeface="Bahnschrift Light" panose="020B0502040204020203" pitchFamily="34" charset="0"/>
              </a:rPr>
              <a:t>Machine Learning Models</a:t>
            </a:r>
            <a:endParaRPr lang="en-US" sz="4000" dirty="0">
              <a:latin typeface="Bahnschrift Light" panose="020B0502040204020203" pitchFamily="34" charset="0"/>
            </a:endParaRPr>
          </a:p>
        </p:txBody>
      </p:sp>
      <p:sp>
        <p:nvSpPr>
          <p:cNvPr id="70" name="Rectangle 69">
            <a:extLst>
              <a:ext uri="{FF2B5EF4-FFF2-40B4-BE49-F238E27FC236}">
                <a16:creationId xmlns:a16="http://schemas.microsoft.com/office/drawing/2014/main" id="{53369A03-3F9E-E69D-E6AC-A3EC1EB7A349}"/>
              </a:ext>
            </a:extLst>
          </p:cNvPr>
          <p:cNvSpPr/>
          <p:nvPr/>
        </p:nvSpPr>
        <p:spPr>
          <a:xfrm>
            <a:off x="2986203" y="246762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6415906" y="4130061"/>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1154333" y="2570967"/>
            <a:ext cx="6050232" cy="923330"/>
          </a:xfrm>
          <a:prstGeom prst="rect">
            <a:avLst/>
          </a:prstGeom>
          <a:noFill/>
        </p:spPr>
        <p:txBody>
          <a:bodyPr wrap="square" rtlCol="0">
            <a:spAutoFit/>
          </a:bodyPr>
          <a:lstStyle/>
          <a:p>
            <a:r>
              <a:rPr lang="en-IN" sz="5400" dirty="0">
                <a:latin typeface="Arial Narrow" panose="020B0606020202030204" pitchFamily="34" charset="0"/>
              </a:rPr>
              <a:t>Model Selection </a:t>
            </a:r>
            <a:endParaRPr lang="en-US" sz="5400" b="1" dirty="0">
              <a:solidFill>
                <a:schemeClr val="accent1"/>
              </a:solidFill>
              <a:latin typeface="Arial Narrow" panose="020B0606020202030204" pitchFamily="34" charset="0"/>
            </a:endParaRP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1154333" y="3461946"/>
            <a:ext cx="4111489" cy="30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1800" dirty="0">
                <a:latin typeface="Arial Rounded MT Bold" panose="020F0704030504030204" pitchFamily="34" charset="0"/>
              </a:rPr>
              <a:t>Experiment with various ML algorithms, including Random Forest, Support Vector Machines, Gradient Boosting, and deep learning models like Convolutional Neural Networks (CNNs) and Recurrent Neural Networks (RNNs). </a:t>
            </a:r>
            <a:endParaRPr lang="es-CO" sz="1800" dirty="0">
              <a:solidFill>
                <a:schemeClr val="tx1">
                  <a:lumMod val="50000"/>
                  <a:lumOff val="50000"/>
                </a:schemeClr>
              </a:solidFill>
              <a:latin typeface="Arial Rounded MT Bold" panose="020F070403050403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8" name="Picture Placeholder 7">
            <a:extLst>
              <a:ext uri="{FF2B5EF4-FFF2-40B4-BE49-F238E27FC236}">
                <a16:creationId xmlns:a16="http://schemas.microsoft.com/office/drawing/2014/main" id="{498317C0-51F4-0AD9-3227-1A4779AF893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342" t="-10619" r="-4918" b="-3709"/>
          <a:stretch/>
        </p:blipFill>
        <p:spPr>
          <a:xfrm>
            <a:off x="5072975" y="-292231"/>
            <a:ext cx="6201924" cy="5858423"/>
          </a:xfrm>
        </p:spPr>
      </p:pic>
    </p:spTree>
    <p:extLst>
      <p:ext uri="{BB962C8B-B14F-4D97-AF65-F5344CB8AC3E}">
        <p14:creationId xmlns:p14="http://schemas.microsoft.com/office/powerpoint/2010/main" val="35755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0"/>
            <a:ext cx="654911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817635" y="1067172"/>
            <a:ext cx="4789547" cy="47895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6832321" y="1155153"/>
            <a:ext cx="4743793" cy="1569660"/>
          </a:xfrm>
          <a:prstGeom prst="rect">
            <a:avLst/>
          </a:prstGeom>
          <a:noFill/>
        </p:spPr>
        <p:txBody>
          <a:bodyPr wrap="square" rtlCol="0">
            <a:spAutoFit/>
          </a:bodyPr>
          <a:lstStyle/>
          <a:p>
            <a:pPr algn="r"/>
            <a:r>
              <a:rPr lang="en-IN" sz="4800" dirty="0">
                <a:latin typeface="Bauhaus 93" panose="04030905020B02020C02" pitchFamily="82" charset="0"/>
              </a:rPr>
              <a:t>Machine Learning Models </a:t>
            </a:r>
            <a:endParaRPr lang="en-US" sz="4800" dirty="0">
              <a:latin typeface="Bauhaus 93" panose="04030905020B02020C02" pitchFamily="82" charset="0"/>
            </a:endParaRPr>
          </a:p>
        </p:txBody>
      </p:sp>
      <p:sp>
        <p:nvSpPr>
          <p:cNvPr id="70" name="Rectangle 69">
            <a:extLst>
              <a:ext uri="{FF2B5EF4-FFF2-40B4-BE49-F238E27FC236}">
                <a16:creationId xmlns:a16="http://schemas.microsoft.com/office/drawing/2014/main" id="{53369A03-3F9E-E69D-E6AC-A3EC1EB7A349}"/>
              </a:ext>
            </a:extLst>
          </p:cNvPr>
          <p:cNvSpPr/>
          <p:nvPr/>
        </p:nvSpPr>
        <p:spPr>
          <a:xfrm>
            <a:off x="9027598" y="274381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7204565" y="2745992"/>
            <a:ext cx="5737860" cy="923330"/>
          </a:xfrm>
          <a:prstGeom prst="rect">
            <a:avLst/>
          </a:prstGeom>
          <a:noFill/>
        </p:spPr>
        <p:txBody>
          <a:bodyPr wrap="square" rtlCol="0">
            <a:spAutoFit/>
          </a:bodyPr>
          <a:lstStyle/>
          <a:p>
            <a:r>
              <a:rPr lang="en-IN" sz="5400" dirty="0"/>
              <a:t>Model Training</a:t>
            </a:r>
            <a:endParaRPr lang="en-US" sz="5400" b="1" dirty="0">
              <a:solidFill>
                <a:schemeClr val="accent1"/>
              </a:solidFill>
              <a:latin typeface="Lato Black" panose="020F0502020204030203" pitchFamily="34" charset="77"/>
            </a:endParaRP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6719234" y="3738136"/>
            <a:ext cx="5091638" cy="387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buFont typeface="Arial" panose="020B0604020202020204" pitchFamily="34" charset="0"/>
              <a:buChar char="•"/>
            </a:pPr>
            <a:r>
              <a:rPr lang="en-US" sz="1800" b="1" dirty="0"/>
              <a:t>Split the dataset into training, validation, and testing sets.</a:t>
            </a:r>
          </a:p>
          <a:p>
            <a:pPr marL="285750" indent="-285750">
              <a:buFont typeface="Arial" panose="020B0604020202020204" pitchFamily="34" charset="0"/>
              <a:buChar char="•"/>
            </a:pPr>
            <a:r>
              <a:rPr lang="en-US" sz="1800" b="1" dirty="0"/>
              <a:t> Train models on the training data and fine-tune hyperparameters using the validation set. Employ techniques like cross-validation to ensure robust model performance. </a:t>
            </a:r>
          </a:p>
          <a:p>
            <a:pPr marL="285750" indent="-285750">
              <a:buFont typeface="Arial" panose="020B0604020202020204" pitchFamily="34" charset="0"/>
              <a:buChar char="•"/>
            </a:pPr>
            <a:r>
              <a:rPr lang="en-US" sz="1800" b="1" dirty="0"/>
              <a:t>Model Evaluation Evaluate models using metrics such as accuracy, precision, recall, F1-score, and ROC AUC. Conduct a thorough analysis of false positives and false negatives to refine model</a:t>
            </a:r>
            <a:endParaRPr lang="es-CO" sz="1800" b="1"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107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3824393" y="0"/>
            <a:ext cx="421115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2640249" y="208418"/>
            <a:ext cx="1574455" cy="15744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7670116" y="4718708"/>
            <a:ext cx="1440733" cy="144073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752205" y="1334653"/>
            <a:ext cx="3593805" cy="1569660"/>
          </a:xfrm>
          <a:prstGeom prst="rect">
            <a:avLst/>
          </a:prstGeom>
          <a:noFill/>
        </p:spPr>
        <p:txBody>
          <a:bodyPr wrap="square" rtlCol="0">
            <a:spAutoFit/>
          </a:bodyPr>
          <a:lstStyle/>
          <a:p>
            <a:pPr algn="r"/>
            <a:r>
              <a:rPr lang="en-IN" sz="4800" dirty="0" err="1"/>
              <a:t>Behavioral</a:t>
            </a:r>
            <a:r>
              <a:rPr lang="en-IN" sz="4800" dirty="0"/>
              <a:t> Analysis </a:t>
            </a:r>
            <a:endParaRPr lang="en-US" sz="4800" dirty="0"/>
          </a:p>
        </p:txBody>
      </p:sp>
      <p:sp>
        <p:nvSpPr>
          <p:cNvPr id="70" name="Rectangle 69">
            <a:extLst>
              <a:ext uri="{FF2B5EF4-FFF2-40B4-BE49-F238E27FC236}">
                <a16:creationId xmlns:a16="http://schemas.microsoft.com/office/drawing/2014/main" id="{53369A03-3F9E-E69D-E6AC-A3EC1EB7A349}"/>
              </a:ext>
            </a:extLst>
          </p:cNvPr>
          <p:cNvSpPr/>
          <p:nvPr/>
        </p:nvSpPr>
        <p:spPr>
          <a:xfrm>
            <a:off x="2501860" y="274381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570308"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8173934" y="986937"/>
            <a:ext cx="3885060" cy="378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2400" b="1" dirty="0"/>
              <a:t>Develop mechanisms to monitor user interactions with domains. Detect unusual behaviors, such as rapid clicks, form submissions, or deviations from typical user interactions.</a:t>
            </a:r>
            <a:endParaRPr lang="es-CO" sz="2400" b="1"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674290" y="2787412"/>
            <a:ext cx="5737860" cy="1754326"/>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User interaction monitoring</a:t>
            </a:r>
          </a:p>
        </p:txBody>
      </p:sp>
      <p:sp>
        <p:nvSpPr>
          <p:cNvPr id="6" name="Donut 5">
            <a:extLst>
              <a:ext uri="{FF2B5EF4-FFF2-40B4-BE49-F238E27FC236}">
                <a16:creationId xmlns:a16="http://schemas.microsoft.com/office/drawing/2014/main" id="{1B143835-3E04-349C-402A-24D9707925AE}"/>
              </a:ext>
            </a:extLst>
          </p:cNvPr>
          <p:cNvSpPr/>
          <p:nvPr/>
        </p:nvSpPr>
        <p:spPr>
          <a:xfrm>
            <a:off x="10586142" y="3803702"/>
            <a:ext cx="1199011" cy="1199011"/>
          </a:xfrm>
          <a:prstGeom prst="donut">
            <a:avLst>
              <a:gd name="adj" fmla="val 13362"/>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1924293" y="4767339"/>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327520" y="302287"/>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869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flipH="1">
            <a:off x="6373618" y="-7859"/>
            <a:ext cx="5818381" cy="6865859"/>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063658" y="280928"/>
            <a:ext cx="5464208" cy="769441"/>
          </a:xfrm>
          <a:prstGeom prst="rect">
            <a:avLst/>
          </a:prstGeom>
          <a:noFill/>
        </p:spPr>
        <p:txBody>
          <a:bodyPr wrap="square" rtlCol="0">
            <a:spAutoFit/>
          </a:bodyPr>
          <a:lstStyle/>
          <a:p>
            <a:pPr algn="r"/>
            <a:r>
              <a:rPr lang="en-US" sz="4400" dirty="0"/>
              <a:t>Alerts  &amp; Reports</a:t>
            </a:r>
          </a:p>
        </p:txBody>
      </p:sp>
      <p:sp>
        <p:nvSpPr>
          <p:cNvPr id="70" name="Rectangle 69">
            <a:extLst>
              <a:ext uri="{FF2B5EF4-FFF2-40B4-BE49-F238E27FC236}">
                <a16:creationId xmlns:a16="http://schemas.microsoft.com/office/drawing/2014/main" id="{53369A03-3F9E-E69D-E6AC-A3EC1EB7A349}"/>
              </a:ext>
            </a:extLst>
          </p:cNvPr>
          <p:cNvSpPr/>
          <p:nvPr/>
        </p:nvSpPr>
        <p:spPr>
          <a:xfrm>
            <a:off x="2490577" y="1563147"/>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8674511" y="621526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733245" y="161656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Alert generation</a:t>
            </a:r>
          </a:p>
        </p:txBody>
      </p:sp>
      <p:sp>
        <p:nvSpPr>
          <p:cNvPr id="6" name="Donut 5">
            <a:extLst>
              <a:ext uri="{FF2B5EF4-FFF2-40B4-BE49-F238E27FC236}">
                <a16:creationId xmlns:a16="http://schemas.microsoft.com/office/drawing/2014/main" id="{1B143835-3E04-349C-402A-24D9707925AE}"/>
              </a:ext>
            </a:extLst>
          </p:cNvPr>
          <p:cNvSpPr/>
          <p:nvPr/>
        </p:nvSpPr>
        <p:spPr>
          <a:xfrm>
            <a:off x="5554172" y="280928"/>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9" name="Grupo 31">
            <a:extLst>
              <a:ext uri="{FF2B5EF4-FFF2-40B4-BE49-F238E27FC236}">
                <a16:creationId xmlns:a16="http://schemas.microsoft.com/office/drawing/2014/main" id="{C055FA21-E2FE-16FD-B018-774A2EBE1024}"/>
              </a:ext>
            </a:extLst>
          </p:cNvPr>
          <p:cNvGrpSpPr/>
          <p:nvPr/>
        </p:nvGrpSpPr>
        <p:grpSpPr>
          <a:xfrm>
            <a:off x="455713" y="2425400"/>
            <a:ext cx="2357203" cy="1971256"/>
            <a:chOff x="481247" y="2865099"/>
            <a:chExt cx="2357203" cy="1971256"/>
          </a:xfrm>
        </p:grpSpPr>
        <p:sp>
          <p:nvSpPr>
            <p:cNvPr id="10" name="Rectángulo 25">
              <a:extLst>
                <a:ext uri="{FF2B5EF4-FFF2-40B4-BE49-F238E27FC236}">
                  <a16:creationId xmlns:a16="http://schemas.microsoft.com/office/drawing/2014/main" id="{033AE0D1-2708-91A7-C763-084B4A770C91}"/>
                </a:ext>
              </a:extLst>
            </p:cNvPr>
            <p:cNvSpPr/>
            <p:nvPr/>
          </p:nvSpPr>
          <p:spPr>
            <a:xfrm>
              <a:off x="586255" y="3512916"/>
              <a:ext cx="2252195" cy="1323439"/>
            </a:xfrm>
            <a:prstGeom prst="rect">
              <a:avLst/>
            </a:prstGeom>
          </p:spPr>
          <p:txBody>
            <a:bodyPr wrap="square">
              <a:spAutoFit/>
            </a:bodyPr>
            <a:lstStyle/>
            <a:p>
              <a:r>
                <a:rPr lang="en-US" sz="1600" b="1" i="1" dirty="0"/>
                <a:t>Develop an alerting system to trigger alerts when a potentially malicious domain is detected.</a:t>
              </a:r>
              <a:endParaRPr lang="es-CO" sz="1600" b="1"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CuadroTexto 30">
              <a:extLst>
                <a:ext uri="{FF2B5EF4-FFF2-40B4-BE49-F238E27FC236}">
                  <a16:creationId xmlns:a16="http://schemas.microsoft.com/office/drawing/2014/main" id="{8A0D6C1B-3FD7-BF76-E109-16242AD0B5BB}"/>
                </a:ext>
              </a:extLst>
            </p:cNvPr>
            <p:cNvSpPr txBox="1"/>
            <p:nvPr/>
          </p:nvSpPr>
          <p:spPr>
            <a:xfrm>
              <a:off x="481247" y="2865099"/>
              <a:ext cx="2128627" cy="830997"/>
            </a:xfrm>
            <a:prstGeom prst="rect">
              <a:avLst/>
            </a:prstGeom>
            <a:noFill/>
          </p:spPr>
          <p:txBody>
            <a:bodyPr wrap="square" rtlCol="0">
              <a:spAutoFit/>
            </a:bodyPr>
            <a:lstStyle/>
            <a:p>
              <a:r>
                <a:rPr lang="en-US" sz="2400" b="1" dirty="0" err="1">
                  <a:solidFill>
                    <a:schemeClr val="tx1">
                      <a:lumMod val="50000"/>
                      <a:lumOff val="50000"/>
                    </a:schemeClr>
                  </a:solidFill>
                </a:rPr>
                <a:t>Malcious</a:t>
              </a:r>
              <a:r>
                <a:rPr lang="en-US" sz="2400" b="1" dirty="0">
                  <a:solidFill>
                    <a:schemeClr val="tx1">
                      <a:lumMod val="50000"/>
                      <a:lumOff val="50000"/>
                    </a:schemeClr>
                  </a:solidFill>
                </a:rPr>
                <a:t> Domain</a:t>
              </a:r>
            </a:p>
          </p:txBody>
        </p:sp>
      </p:grpSp>
      <p:grpSp>
        <p:nvGrpSpPr>
          <p:cNvPr id="16" name="Grupo 35">
            <a:extLst>
              <a:ext uri="{FF2B5EF4-FFF2-40B4-BE49-F238E27FC236}">
                <a16:creationId xmlns:a16="http://schemas.microsoft.com/office/drawing/2014/main" id="{3838D5B8-E4A7-5493-3903-E793319AC1A4}"/>
              </a:ext>
            </a:extLst>
          </p:cNvPr>
          <p:cNvGrpSpPr/>
          <p:nvPr/>
        </p:nvGrpSpPr>
        <p:grpSpPr>
          <a:xfrm>
            <a:off x="560720" y="4498902"/>
            <a:ext cx="2252196" cy="2069425"/>
            <a:chOff x="586254" y="3013151"/>
            <a:chExt cx="2252196" cy="2069425"/>
          </a:xfrm>
        </p:grpSpPr>
        <p:sp>
          <p:nvSpPr>
            <p:cNvPr id="17" name="Rectángulo 36">
              <a:extLst>
                <a:ext uri="{FF2B5EF4-FFF2-40B4-BE49-F238E27FC236}">
                  <a16:creationId xmlns:a16="http://schemas.microsoft.com/office/drawing/2014/main" id="{23165AD4-6AFD-13D4-3069-43D212D9DCA9}"/>
                </a:ext>
              </a:extLst>
            </p:cNvPr>
            <p:cNvSpPr/>
            <p:nvPr/>
          </p:nvSpPr>
          <p:spPr>
            <a:xfrm>
              <a:off x="586255" y="3512916"/>
              <a:ext cx="2252195" cy="1569660"/>
            </a:xfrm>
            <a:prstGeom prst="rect">
              <a:avLst/>
            </a:prstGeom>
          </p:spPr>
          <p:txBody>
            <a:bodyPr wrap="square">
              <a:spAutoFit/>
            </a:bodyPr>
            <a:lstStyle/>
            <a:p>
              <a:r>
                <a:rPr lang="en-US" sz="1600" b="1" i="1" dirty="0"/>
                <a:t>Integrate alerts into existing security information and event management (SIEM) systems for streamlined response. </a:t>
              </a:r>
              <a:endParaRPr lang="es-CO" sz="1600" b="1"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8" name="CuadroTexto 37">
              <a:extLst>
                <a:ext uri="{FF2B5EF4-FFF2-40B4-BE49-F238E27FC236}">
                  <a16:creationId xmlns:a16="http://schemas.microsoft.com/office/drawing/2014/main" id="{76B60C93-44E5-B731-0856-0FF8F2ABA3ED}"/>
                </a:ext>
              </a:extLst>
            </p:cNvPr>
            <p:cNvSpPr txBox="1"/>
            <p:nvPr/>
          </p:nvSpPr>
          <p:spPr>
            <a:xfrm>
              <a:off x="586254" y="3013151"/>
              <a:ext cx="2128627" cy="461665"/>
            </a:xfrm>
            <a:prstGeom prst="rect">
              <a:avLst/>
            </a:prstGeom>
            <a:noFill/>
          </p:spPr>
          <p:txBody>
            <a:bodyPr wrap="square" rtlCol="0">
              <a:spAutoFit/>
            </a:bodyPr>
            <a:lstStyle/>
            <a:p>
              <a:r>
                <a:rPr lang="en-US" sz="2400" b="1" dirty="0">
                  <a:solidFill>
                    <a:schemeClr val="tx1">
                      <a:lumMod val="50000"/>
                      <a:lumOff val="50000"/>
                    </a:schemeClr>
                  </a:solidFill>
                </a:rPr>
                <a:t>Integrate alerts</a:t>
              </a:r>
            </a:p>
          </p:txBody>
        </p:sp>
      </p:grpSp>
      <p:sp>
        <p:nvSpPr>
          <p:cNvPr id="13" name="Oval 12">
            <a:extLst>
              <a:ext uri="{FF2B5EF4-FFF2-40B4-BE49-F238E27FC236}">
                <a16:creationId xmlns:a16="http://schemas.microsoft.com/office/drawing/2014/main" id="{DD36F1C9-62B3-5715-BB53-435C29523F77}"/>
              </a:ext>
            </a:extLst>
          </p:cNvPr>
          <p:cNvSpPr/>
          <p:nvPr/>
        </p:nvSpPr>
        <p:spPr>
          <a:xfrm>
            <a:off x="5834508" y="4291183"/>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4495191D-2512-F435-D49C-7CE8F3EBC5E6}"/>
              </a:ext>
            </a:extLst>
          </p:cNvPr>
          <p:cNvSpPr/>
          <p:nvPr/>
        </p:nvSpPr>
        <p:spPr>
          <a:xfrm>
            <a:off x="8674511" y="423927"/>
            <a:ext cx="1440733" cy="144073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19DDFE19-646D-42B7-6BA9-DD83E6E7F3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708" b="15708"/>
          <a:stretch>
            <a:fillRect/>
          </a:stretch>
        </p:blipFill>
        <p:spPr>
          <a:xfrm>
            <a:off x="6507062" y="1930416"/>
            <a:ext cx="5229225" cy="3514725"/>
          </a:xfrm>
        </p:spPr>
      </p:pic>
    </p:spTree>
    <p:extLst>
      <p:ext uri="{BB962C8B-B14F-4D97-AF65-F5344CB8AC3E}">
        <p14:creationId xmlns:p14="http://schemas.microsoft.com/office/powerpoint/2010/main" val="187939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7143749" y="336550"/>
            <a:ext cx="2531207"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234" t="1122" r="23050" b="-1122"/>
          <a:stretch/>
        </p:blipFill>
        <p:spPr>
          <a:xfrm>
            <a:off x="66675" y="186872"/>
            <a:ext cx="9353550" cy="6184900"/>
          </a:xfrm>
          <a:prstGeom prst="roundRect">
            <a:avLst/>
          </a:prstGeom>
          <a:ln w="19050">
            <a:solidFill>
              <a:srgbClr val="92D050"/>
            </a:solidFill>
          </a:ln>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814560" y="336550"/>
            <a:ext cx="2203269" cy="6184900"/>
          </a:xfrm>
          <a:prstGeom prst="roundRect">
            <a:avLst/>
          </a:prstGeom>
        </p:spPr>
      </p:pic>
    </p:spTree>
    <p:extLst>
      <p:ext uri="{BB962C8B-B14F-4D97-AF65-F5344CB8AC3E}">
        <p14:creationId xmlns:p14="http://schemas.microsoft.com/office/powerpoint/2010/main" val="3074714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3463016" y="205922"/>
            <a:ext cx="2394859"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30890"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2061" r="-56473"/>
          <a:stretch/>
        </p:blipFill>
        <p:spPr>
          <a:xfrm>
            <a:off x="6096000" y="205922"/>
            <a:ext cx="8898579" cy="6184900"/>
          </a:xfrm>
          <a:prstGeom prst="roundRect">
            <a:avLst/>
          </a:prstGeom>
          <a:ln w="19050">
            <a:solidFill>
              <a:schemeClr val="tx1"/>
            </a:solidFill>
          </a:ln>
        </p:spPr>
      </p:pic>
    </p:spTree>
    <p:extLst>
      <p:ext uri="{BB962C8B-B14F-4D97-AF65-F5344CB8AC3E}">
        <p14:creationId xmlns:p14="http://schemas.microsoft.com/office/powerpoint/2010/main" val="406074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3854" r="2998"/>
          <a:stretch/>
        </p:blipFill>
        <p:spPr>
          <a:xfrm>
            <a:off x="3215176" y="150504"/>
            <a:ext cx="6308436" cy="6184900"/>
          </a:xfrm>
          <a:prstGeom prst="roundRect">
            <a:avLst/>
          </a:prstGeom>
          <a:ln w="28575">
            <a:solidFill>
              <a:schemeClr val="tx1"/>
            </a:solidFill>
          </a:ln>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74171"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586287" y="67377"/>
            <a:ext cx="2203269" cy="6184900"/>
          </a:xfrm>
          <a:prstGeom prst="roundRect">
            <a:avLst/>
          </a:prstGeom>
        </p:spPr>
      </p:pic>
    </p:spTree>
    <p:extLst>
      <p:ext uri="{BB962C8B-B14F-4D97-AF65-F5344CB8AC3E}">
        <p14:creationId xmlns:p14="http://schemas.microsoft.com/office/powerpoint/2010/main" val="2436343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608BC46-CF31-5770-057E-100F497BEDA7}"/>
              </a:ext>
            </a:extLst>
          </p:cNvPr>
          <p:cNvSpPr/>
          <p:nvPr/>
        </p:nvSpPr>
        <p:spPr>
          <a:xfrm>
            <a:off x="1801091" y="858982"/>
            <a:ext cx="8506691" cy="5560291"/>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180AF4F-4908-0CF9-E66D-1EAB443E00E9}"/>
                  </a:ext>
                </a:extLst>
              </p14:cNvPr>
              <p14:cNvContentPartPr/>
              <p14:nvPr/>
            </p14:nvContentPartPr>
            <p14:xfrm>
              <a:off x="4091487" y="1893531"/>
              <a:ext cx="360" cy="360"/>
            </p14:xfrm>
          </p:contentPart>
        </mc:Choice>
        <mc:Fallback>
          <p:pic>
            <p:nvPicPr>
              <p:cNvPr id="7" name="Ink 6">
                <a:extLst>
                  <a:ext uri="{FF2B5EF4-FFF2-40B4-BE49-F238E27FC236}">
                    <a16:creationId xmlns:a16="http://schemas.microsoft.com/office/drawing/2014/main" id="{7180AF4F-4908-0CF9-E66D-1EAB443E00E9}"/>
                  </a:ext>
                </a:extLst>
              </p:cNvPr>
              <p:cNvPicPr/>
              <p:nvPr/>
            </p:nvPicPr>
            <p:blipFill>
              <a:blip r:embed="rId4"/>
              <a:stretch>
                <a:fillRect/>
              </a:stretch>
            </p:blipFill>
            <p:spPr>
              <a:xfrm>
                <a:off x="4085367" y="188741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D51F63E-0513-E580-7245-61D29F72B8AD}"/>
                  </a:ext>
                </a:extLst>
              </p14:cNvPr>
              <p14:cNvContentPartPr/>
              <p14:nvPr/>
            </p14:nvContentPartPr>
            <p14:xfrm>
              <a:off x="1957767" y="3306531"/>
              <a:ext cx="360" cy="360"/>
            </p14:xfrm>
          </p:contentPart>
        </mc:Choice>
        <mc:Fallback>
          <p:pic>
            <p:nvPicPr>
              <p:cNvPr id="8" name="Ink 7">
                <a:extLst>
                  <a:ext uri="{FF2B5EF4-FFF2-40B4-BE49-F238E27FC236}">
                    <a16:creationId xmlns:a16="http://schemas.microsoft.com/office/drawing/2014/main" id="{0D51F63E-0513-E580-7245-61D29F72B8AD}"/>
                  </a:ext>
                </a:extLst>
              </p:cNvPr>
              <p:cNvPicPr/>
              <p:nvPr/>
            </p:nvPicPr>
            <p:blipFill>
              <a:blip r:embed="rId4"/>
              <a:stretch>
                <a:fillRect/>
              </a:stretch>
            </p:blipFill>
            <p:spPr>
              <a:xfrm>
                <a:off x="1951647" y="3300411"/>
                <a:ext cx="12600" cy="12600"/>
              </a:xfrm>
              <a:prstGeom prst="rect">
                <a:avLst/>
              </a:prstGeom>
            </p:spPr>
          </p:pic>
        </mc:Fallback>
      </mc:AlternateContent>
    </p:spTree>
    <p:extLst>
      <p:ext uri="{BB962C8B-B14F-4D97-AF65-F5344CB8AC3E}">
        <p14:creationId xmlns:p14="http://schemas.microsoft.com/office/powerpoint/2010/main" val="22057846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7000">
        <p15:prstTrans prst="curtains"/>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10F0294-4C69-6B54-A3C1-B64F9EDFA01E}"/>
              </a:ext>
            </a:extLst>
          </p:cNvPr>
          <p:cNvGrpSpPr/>
          <p:nvPr/>
        </p:nvGrpSpPr>
        <p:grpSpPr>
          <a:xfrm>
            <a:off x="3814647" y="766371"/>
            <a:ext cx="360" cy="360"/>
            <a:chOff x="3814647" y="766371"/>
            <a:chExt cx="360" cy="3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858E274-FDB4-E790-AAC9-71C667A97D44}"/>
                    </a:ext>
                  </a:extLst>
                </p14:cNvPr>
                <p14:cNvContentPartPr/>
                <p14:nvPr/>
              </p14:nvContentPartPr>
              <p14:xfrm>
                <a:off x="3814647" y="766371"/>
                <a:ext cx="360" cy="360"/>
              </p14:xfrm>
            </p:contentPart>
          </mc:Choice>
          <mc:Fallback>
            <p:pic>
              <p:nvPicPr>
                <p:cNvPr id="4" name="Ink 3">
                  <a:extLst>
                    <a:ext uri="{FF2B5EF4-FFF2-40B4-BE49-F238E27FC236}">
                      <a16:creationId xmlns:a16="http://schemas.microsoft.com/office/drawing/2014/main" id="{E858E274-FDB4-E790-AAC9-71C667A97D44}"/>
                    </a:ext>
                  </a:extLst>
                </p:cNvPr>
                <p:cNvPicPr/>
                <p:nvPr/>
              </p:nvPicPr>
              <p:blipFill>
                <a:blip r:embed="rId3"/>
                <a:stretch>
                  <a:fillRect/>
                </a:stretch>
              </p:blipFill>
              <p:spPr>
                <a:xfrm>
                  <a:off x="3808527" y="760251"/>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7B8F562-6C0A-247A-2205-2D386AFFB6FE}"/>
                    </a:ext>
                  </a:extLst>
                </p14:cNvPr>
                <p14:cNvContentPartPr/>
                <p14:nvPr/>
              </p14:nvContentPartPr>
              <p14:xfrm>
                <a:off x="3814647" y="766371"/>
                <a:ext cx="360" cy="360"/>
              </p14:xfrm>
            </p:contentPart>
          </mc:Choice>
          <mc:Fallback>
            <p:pic>
              <p:nvPicPr>
                <p:cNvPr id="5" name="Ink 4">
                  <a:extLst>
                    <a:ext uri="{FF2B5EF4-FFF2-40B4-BE49-F238E27FC236}">
                      <a16:creationId xmlns:a16="http://schemas.microsoft.com/office/drawing/2014/main" id="{67B8F562-6C0A-247A-2205-2D386AFFB6FE}"/>
                    </a:ext>
                  </a:extLst>
                </p:cNvPr>
                <p:cNvPicPr/>
                <p:nvPr/>
              </p:nvPicPr>
              <p:blipFill>
                <a:blip r:embed="rId3"/>
                <a:stretch>
                  <a:fillRect/>
                </a:stretch>
              </p:blipFill>
              <p:spPr>
                <a:xfrm>
                  <a:off x="3808527" y="760251"/>
                  <a:ext cx="12600" cy="12600"/>
                </a:xfrm>
                <a:prstGeom prst="rect">
                  <a:avLst/>
                </a:prstGeom>
              </p:spPr>
            </p:pic>
          </mc:Fallback>
        </mc:AlternateContent>
      </p:grpSp>
      <p:sp>
        <p:nvSpPr>
          <p:cNvPr id="7" name="Rectangle: Rounded Corners 6">
            <a:extLst>
              <a:ext uri="{FF2B5EF4-FFF2-40B4-BE49-F238E27FC236}">
                <a16:creationId xmlns:a16="http://schemas.microsoft.com/office/drawing/2014/main" id="{836F8917-F9BF-67B3-8AF3-43C9F9D0D1A0}"/>
              </a:ext>
            </a:extLst>
          </p:cNvPr>
          <p:cNvSpPr/>
          <p:nvPr/>
        </p:nvSpPr>
        <p:spPr>
          <a:xfrm>
            <a:off x="794687" y="470905"/>
            <a:ext cx="10602626" cy="591618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156802219"/>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64B73B4-8C38-4AF5-FEB1-0D3F1D95CE91}"/>
              </a:ext>
            </a:extLst>
          </p:cNvPr>
          <p:cNvSpPr/>
          <p:nvPr/>
        </p:nvSpPr>
        <p:spPr>
          <a:xfrm>
            <a:off x="877455" y="628073"/>
            <a:ext cx="10575636" cy="600363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424789736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5225142" y="336550"/>
            <a:ext cx="2778034"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698171" y="336550"/>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8551815" y="336550"/>
            <a:ext cx="2203269" cy="6184900"/>
          </a:xfrm>
          <a:prstGeom prst="roundRect">
            <a:avLst/>
          </a:prstGeom>
        </p:spPr>
      </p:pic>
    </p:spTree>
    <p:extLst>
      <p:ext uri="{BB962C8B-B14F-4D97-AF65-F5344CB8AC3E}">
        <p14:creationId xmlns:p14="http://schemas.microsoft.com/office/powerpoint/2010/main" val="2256794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7C49504-94D5-6D2B-E9B4-98A1867E0C89}"/>
              </a:ext>
            </a:extLst>
          </p:cNvPr>
          <p:cNvSpPr/>
          <p:nvPr/>
        </p:nvSpPr>
        <p:spPr>
          <a:xfrm>
            <a:off x="720436" y="591127"/>
            <a:ext cx="11074400" cy="602210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37954528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409A2174-B29E-FF00-48EF-377FD5AA8BCD}"/>
              </a:ext>
            </a:extLst>
          </p:cNvPr>
          <p:cNvSpPr/>
          <p:nvPr/>
        </p:nvSpPr>
        <p:spPr>
          <a:xfrm>
            <a:off x="138545" y="1071417"/>
            <a:ext cx="5800436" cy="4941455"/>
          </a:xfrm>
          <a:prstGeom prst="snip1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rgbClr val="00B0F0"/>
            </a:solidFill>
          </a:ln>
          <a:scene3d>
            <a:camera prst="orthographicFront"/>
            <a:lightRig rig="threePt" dir="t"/>
          </a:scene3d>
          <a:sp3d>
            <a:bevelT w="165100" prst="coolSlan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
        <p:nvSpPr>
          <p:cNvPr id="5" name="Rectangle: Single Corner Snipped 4">
            <a:extLst>
              <a:ext uri="{FF2B5EF4-FFF2-40B4-BE49-F238E27FC236}">
                <a16:creationId xmlns:a16="http://schemas.microsoft.com/office/drawing/2014/main" id="{465B15A4-BD50-FC9E-5E66-BE53FBD2CE0E}"/>
              </a:ext>
            </a:extLst>
          </p:cNvPr>
          <p:cNvSpPr/>
          <p:nvPr/>
        </p:nvSpPr>
        <p:spPr>
          <a:xfrm>
            <a:off x="6179128" y="1071418"/>
            <a:ext cx="5800436" cy="4941455"/>
          </a:xfrm>
          <a:prstGeom prst="snip1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rgbClr val="00B050"/>
            </a:solidFill>
          </a:ln>
          <a:scene3d>
            <a:camera prst="orthographicFront"/>
            <a:lightRig rig="threePt" dir="t"/>
          </a:scene3d>
          <a:sp3d>
            <a:bevelT w="114300" prst="artDeco"/>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70345" tIns="483023" rIns="1034102" bIns="3382011" numCol="1" spcCol="1270" rtlCol="0" anchor="ctr" anchorCtr="0">
            <a:noAutofit/>
          </a:bodyPr>
          <a:lstStyle/>
          <a:p>
            <a:pPr marL="0" indent="0" algn="ctr" defTabSz="1733550">
              <a:lnSpc>
                <a:spcPct val="90000"/>
              </a:lnSpc>
              <a:spcBef>
                <a:spcPct val="0"/>
              </a:spcBef>
              <a:spcAft>
                <a:spcPct val="35000"/>
              </a:spcAft>
              <a:buNone/>
            </a:pPr>
            <a:endParaRPr lang="en-IN" sz="3900" kern="1200" dirty="0"/>
          </a:p>
        </p:txBody>
      </p:sp>
    </p:spTree>
    <p:extLst>
      <p:ext uri="{BB962C8B-B14F-4D97-AF65-F5344CB8AC3E}">
        <p14:creationId xmlns:p14="http://schemas.microsoft.com/office/powerpoint/2010/main" val="3002322429"/>
      </p:ext>
    </p:extLst>
  </p:cSld>
  <p:clrMapOvr>
    <a:masterClrMapping/>
  </p:clrMapOvr>
  <mc:AlternateContent xmlns:mc="http://schemas.openxmlformats.org/markup-compatibility/2006">
    <mc:Choice xmlns:p14="http://schemas.microsoft.com/office/powerpoint/2010/main" Requires="p14">
      <p:transition spd="slow" p14:dur="1250" advClick="0">
        <p14:window dir="ver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5225142" y="336550"/>
            <a:ext cx="2778034"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698171" y="336550"/>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8551815" y="336550"/>
            <a:ext cx="2203269" cy="6184900"/>
          </a:xfrm>
          <a:prstGeom prst="roundRect">
            <a:avLst/>
          </a:prstGeom>
        </p:spPr>
      </p:pic>
    </p:spTree>
    <p:extLst>
      <p:ext uri="{BB962C8B-B14F-4D97-AF65-F5344CB8AC3E}">
        <p14:creationId xmlns:p14="http://schemas.microsoft.com/office/powerpoint/2010/main" val="3784378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7143749" y="336550"/>
            <a:ext cx="2531207"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234" t="1122" r="23050" b="-1122"/>
          <a:stretch/>
        </p:blipFill>
        <p:spPr>
          <a:xfrm>
            <a:off x="66675" y="186872"/>
            <a:ext cx="9353550" cy="6184900"/>
          </a:xfrm>
          <a:prstGeom prst="roundRect">
            <a:avLst/>
          </a:prstGeom>
          <a:ln w="19050">
            <a:solidFill>
              <a:srgbClr val="92D050"/>
            </a:solidFill>
          </a:ln>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814560" y="336550"/>
            <a:ext cx="2203269" cy="6184900"/>
          </a:xfrm>
          <a:prstGeom prst="roundRect">
            <a:avLst/>
          </a:prstGeom>
        </p:spPr>
      </p:pic>
    </p:spTree>
    <p:extLst>
      <p:ext uri="{BB962C8B-B14F-4D97-AF65-F5344CB8AC3E}">
        <p14:creationId xmlns:p14="http://schemas.microsoft.com/office/powerpoint/2010/main" val="278785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28633" r="25000"/>
          <a:stretch/>
        </p:blipFill>
        <p:spPr>
          <a:xfrm>
            <a:off x="3463016" y="205922"/>
            <a:ext cx="2394859" cy="6184900"/>
          </a:xfrm>
          <a:prstGeom prst="roundRect">
            <a:avLst/>
          </a:prstGeom>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30890"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2061" r="-56473"/>
          <a:stretch/>
        </p:blipFill>
        <p:spPr>
          <a:xfrm>
            <a:off x="6096000" y="205922"/>
            <a:ext cx="8898579" cy="6184900"/>
          </a:xfrm>
          <a:prstGeom prst="roundRect">
            <a:avLst/>
          </a:prstGeom>
          <a:ln w="19050">
            <a:solidFill>
              <a:schemeClr val="tx1"/>
            </a:solidFill>
          </a:ln>
        </p:spPr>
      </p:pic>
    </p:spTree>
    <p:extLst>
      <p:ext uri="{BB962C8B-B14F-4D97-AF65-F5344CB8AC3E}">
        <p14:creationId xmlns:p14="http://schemas.microsoft.com/office/powerpoint/2010/main" val="341341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0A43141-E02A-F8C0-097B-A18561934F4C}"/>
              </a:ext>
            </a:extLst>
          </p:cNvPr>
          <p:cNvPicPr>
            <a:picLocks noChangeAspect="1"/>
          </p:cNvPicPr>
          <p:nvPr/>
        </p:nvPicPr>
        <p:blipFill rotWithShape="1">
          <a:blip r:embed="rId2">
            <a:extLst>
              <a:ext uri="{28A0092B-C50C-407E-A947-70E740481C1C}">
                <a14:useLocalDpi xmlns:a14="http://schemas.microsoft.com/office/drawing/2010/main" val="0"/>
              </a:ext>
            </a:extLst>
          </a:blip>
          <a:srcRect l="-3854" r="2998"/>
          <a:stretch/>
        </p:blipFill>
        <p:spPr>
          <a:xfrm>
            <a:off x="3215176" y="150504"/>
            <a:ext cx="6308436" cy="6184900"/>
          </a:xfrm>
          <a:prstGeom prst="roundRect">
            <a:avLst/>
          </a:prstGeom>
          <a:ln w="28575">
            <a:solidFill>
              <a:schemeClr val="tx1"/>
            </a:solidFill>
          </a:ln>
        </p:spPr>
      </p:pic>
      <p:pic>
        <p:nvPicPr>
          <p:cNvPr id="27" name="Picture 26">
            <a:extLst>
              <a:ext uri="{FF2B5EF4-FFF2-40B4-BE49-F238E27FC236}">
                <a16:creationId xmlns:a16="http://schemas.microsoft.com/office/drawing/2014/main" id="{292F0BDE-956F-ABF9-FA30-47894A8EC3D3}"/>
              </a:ext>
            </a:extLst>
          </p:cNvPr>
          <p:cNvPicPr>
            <a:picLocks noChangeAspect="1"/>
          </p:cNvPicPr>
          <p:nvPr/>
        </p:nvPicPr>
        <p:blipFill rotWithShape="1">
          <a:blip r:embed="rId3">
            <a:extLst>
              <a:ext uri="{28A0092B-C50C-407E-A947-70E740481C1C}">
                <a14:useLocalDpi xmlns:a14="http://schemas.microsoft.com/office/drawing/2010/main" val="0"/>
              </a:ext>
            </a:extLst>
          </a:blip>
          <a:srcRect l="52643" r="22929"/>
          <a:stretch/>
        </p:blipFill>
        <p:spPr>
          <a:xfrm>
            <a:off x="174171" y="205922"/>
            <a:ext cx="2978331" cy="6184900"/>
          </a:xfrm>
          <a:prstGeom prst="roundRect">
            <a:avLst/>
          </a:prstGeom>
        </p:spPr>
      </p:pic>
      <p:pic>
        <p:nvPicPr>
          <p:cNvPr id="29" name="Picture 28">
            <a:extLst>
              <a:ext uri="{FF2B5EF4-FFF2-40B4-BE49-F238E27FC236}">
                <a16:creationId xmlns:a16="http://schemas.microsoft.com/office/drawing/2014/main" id="{CAB1E6C8-33A8-BD29-AC06-DD4A4192694E}"/>
              </a:ext>
            </a:extLst>
          </p:cNvPr>
          <p:cNvPicPr>
            <a:picLocks noChangeAspect="1"/>
          </p:cNvPicPr>
          <p:nvPr/>
        </p:nvPicPr>
        <p:blipFill rotWithShape="1">
          <a:blip r:embed="rId4">
            <a:extLst>
              <a:ext uri="{28A0092B-C50C-407E-A947-70E740481C1C}">
                <a14:useLocalDpi xmlns:a14="http://schemas.microsoft.com/office/drawing/2010/main" val="0"/>
              </a:ext>
            </a:extLst>
          </a:blip>
          <a:srcRect l="41428" r="40500"/>
          <a:stretch/>
        </p:blipFill>
        <p:spPr>
          <a:xfrm>
            <a:off x="9586287" y="67377"/>
            <a:ext cx="2203269" cy="6184900"/>
          </a:xfrm>
          <a:prstGeom prst="roundRect">
            <a:avLst/>
          </a:prstGeom>
        </p:spPr>
      </p:pic>
    </p:spTree>
    <p:extLst>
      <p:ext uri="{BB962C8B-B14F-4D97-AF65-F5344CB8AC3E}">
        <p14:creationId xmlns:p14="http://schemas.microsoft.com/office/powerpoint/2010/main" val="3507564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732BD3-658B-337B-8B80-58B78BDA3753}"/>
              </a:ext>
            </a:extLst>
          </p:cNvPr>
          <p:cNvGrpSpPr/>
          <p:nvPr/>
        </p:nvGrpSpPr>
        <p:grpSpPr>
          <a:xfrm>
            <a:off x="2194845" y="-2720766"/>
            <a:ext cx="1480458" cy="8483798"/>
            <a:chOff x="896982" y="-3285309"/>
            <a:chExt cx="1480458" cy="8483798"/>
          </a:xfrm>
        </p:grpSpPr>
        <p:sp>
          <p:nvSpPr>
            <p:cNvPr id="4" name="TextBox 3">
              <a:extLst>
                <a:ext uri="{FF2B5EF4-FFF2-40B4-BE49-F238E27FC236}">
                  <a16:creationId xmlns:a16="http://schemas.microsoft.com/office/drawing/2014/main" id="{B09B6A87-E187-2F09-7253-CA46BFE0BB4A}"/>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2">
                      <a:lumMod val="60000"/>
                      <a:lumOff val="4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B</a:t>
              </a:r>
            </a:p>
          </p:txBody>
        </p:sp>
        <p:sp>
          <p:nvSpPr>
            <p:cNvPr id="7" name="Oval 6">
              <a:extLst>
                <a:ext uri="{FF2B5EF4-FFF2-40B4-BE49-F238E27FC236}">
                  <a16:creationId xmlns:a16="http://schemas.microsoft.com/office/drawing/2014/main" id="{EC86A036-A05A-96F9-C1F6-1BF75AE203FC}"/>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C99AFD84-29C6-494C-3594-9ABAB4564AD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EC051C2-656E-E321-59DD-3227CA315D1B}"/>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20597C69-F227-8292-A246-87BEE4BF6143}"/>
              </a:ext>
            </a:extLst>
          </p:cNvPr>
          <p:cNvGrpSpPr/>
          <p:nvPr/>
        </p:nvGrpSpPr>
        <p:grpSpPr>
          <a:xfrm>
            <a:off x="938063" y="-3021590"/>
            <a:ext cx="1480458" cy="8483798"/>
            <a:chOff x="896982" y="-3285309"/>
            <a:chExt cx="1480458" cy="8483798"/>
          </a:xfrm>
        </p:grpSpPr>
        <p:sp>
          <p:nvSpPr>
            <p:cNvPr id="15" name="TextBox 14">
              <a:extLst>
                <a:ext uri="{FF2B5EF4-FFF2-40B4-BE49-F238E27FC236}">
                  <a16:creationId xmlns:a16="http://schemas.microsoft.com/office/drawing/2014/main" id="{8AA39E0D-05E4-9347-324F-B47B12FDCCCB}"/>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rgbClr val="00B0F0"/>
                  </a:solidFill>
                  <a:effectLst>
                    <a:outerShdw blurRad="50800" dist="63500" dir="2700000" sx="107000" sy="107000" algn="tl" rotWithShape="0">
                      <a:prstClr val="black">
                        <a:alpha val="40000"/>
                      </a:prstClr>
                    </a:outerShdw>
                  </a:effectLst>
                  <a:latin typeface="Tw Cen MT Condensed Extra Bold" panose="020B0803020202020204" pitchFamily="34" charset="0"/>
                </a:rPr>
                <a:t>A</a:t>
              </a:r>
            </a:p>
          </p:txBody>
        </p:sp>
        <p:sp>
          <p:nvSpPr>
            <p:cNvPr id="16" name="Oval 15">
              <a:extLst>
                <a:ext uri="{FF2B5EF4-FFF2-40B4-BE49-F238E27FC236}">
                  <a16:creationId xmlns:a16="http://schemas.microsoft.com/office/drawing/2014/main" id="{639C5596-BA58-E615-3462-F4D6ACC692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42F15BC5-8EAE-0694-DAA6-9D7FE6C99325}"/>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7A1D52F7-6650-B0E3-2D1B-0A1C049B8C4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B2DB3E92-5ED3-5A63-1C57-89460E016C00}"/>
              </a:ext>
            </a:extLst>
          </p:cNvPr>
          <p:cNvGrpSpPr/>
          <p:nvPr/>
        </p:nvGrpSpPr>
        <p:grpSpPr>
          <a:xfrm>
            <a:off x="3341631" y="-3427107"/>
            <a:ext cx="1480458" cy="8483798"/>
            <a:chOff x="896982" y="-3285309"/>
            <a:chExt cx="1480458" cy="8483798"/>
          </a:xfrm>
        </p:grpSpPr>
        <p:sp>
          <p:nvSpPr>
            <p:cNvPr id="20" name="TextBox 19">
              <a:extLst>
                <a:ext uri="{FF2B5EF4-FFF2-40B4-BE49-F238E27FC236}">
                  <a16:creationId xmlns:a16="http://schemas.microsoft.com/office/drawing/2014/main" id="{3423193E-263C-D1A0-9566-2D139086D375}"/>
                </a:ext>
              </a:extLst>
            </p:cNvPr>
            <p:cNvSpPr txBox="1"/>
            <p:nvPr/>
          </p:nvSpPr>
          <p:spPr>
            <a:xfrm>
              <a:off x="896982" y="2551611"/>
              <a:ext cx="1480458" cy="2646878"/>
            </a:xfrm>
            <a:prstGeom prst="rect">
              <a:avLst/>
            </a:prstGeom>
            <a:noFill/>
          </p:spPr>
          <p:txBody>
            <a:bodyPr wrap="square" rtlCol="0">
              <a:spAutoFit/>
            </a:bodyPr>
            <a:lstStyle/>
            <a:p>
              <a:r>
                <a:rPr lang="en-IN" sz="16600" dirty="0">
                  <a:ln>
                    <a:solidFill>
                      <a:schemeClr val="bg1"/>
                    </a:solidFill>
                  </a:ln>
                  <a:solidFill>
                    <a:schemeClr val="accent5">
                      <a:lumMod val="50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S</a:t>
              </a:r>
            </a:p>
          </p:txBody>
        </p:sp>
        <p:sp>
          <p:nvSpPr>
            <p:cNvPr id="21" name="Oval 20">
              <a:extLst>
                <a:ext uri="{FF2B5EF4-FFF2-40B4-BE49-F238E27FC236}">
                  <a16:creationId xmlns:a16="http://schemas.microsoft.com/office/drawing/2014/main" id="{4EA38B76-B8D0-9F34-18CE-7204750A9006}"/>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5BBC392A-729A-BA81-208A-1C398C76F45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D2036174-6064-794D-E655-4399EEF6CCC3}"/>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DF6285E2-73BD-EE5D-8460-7230023D7268}"/>
              </a:ext>
            </a:extLst>
          </p:cNvPr>
          <p:cNvGrpSpPr/>
          <p:nvPr/>
        </p:nvGrpSpPr>
        <p:grpSpPr>
          <a:xfrm>
            <a:off x="4471196" y="-2932801"/>
            <a:ext cx="1480458" cy="8474867"/>
            <a:chOff x="897740" y="-3285309"/>
            <a:chExt cx="1480458" cy="8474867"/>
          </a:xfrm>
        </p:grpSpPr>
        <p:sp>
          <p:nvSpPr>
            <p:cNvPr id="25" name="TextBox 24">
              <a:extLst>
                <a:ext uri="{FF2B5EF4-FFF2-40B4-BE49-F238E27FC236}">
                  <a16:creationId xmlns:a16="http://schemas.microsoft.com/office/drawing/2014/main" id="{77C59F4F-1AC6-5F24-2EA2-F124BA172964}"/>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92D050"/>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26" name="Oval 25">
              <a:extLst>
                <a:ext uri="{FF2B5EF4-FFF2-40B4-BE49-F238E27FC236}">
                  <a16:creationId xmlns:a16="http://schemas.microsoft.com/office/drawing/2014/main" id="{2EA6FB53-C71D-0B5F-83DD-D7DD8EA03F34}"/>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E5A1284C-80B3-31B8-B8B2-5977A7122A9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9FB7FB-5B69-49E1-AA33-076AFFBDA7ED}"/>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10642855-1A1A-7D63-8409-CCCE1126C15A}"/>
              </a:ext>
            </a:extLst>
          </p:cNvPr>
          <p:cNvGrpSpPr/>
          <p:nvPr/>
        </p:nvGrpSpPr>
        <p:grpSpPr>
          <a:xfrm>
            <a:off x="5412011" y="-3750460"/>
            <a:ext cx="1480458" cy="8474867"/>
            <a:chOff x="897740" y="-3285309"/>
            <a:chExt cx="1480458" cy="8474867"/>
          </a:xfrm>
        </p:grpSpPr>
        <p:sp>
          <p:nvSpPr>
            <p:cNvPr id="30" name="TextBox 29">
              <a:extLst>
                <a:ext uri="{FF2B5EF4-FFF2-40B4-BE49-F238E27FC236}">
                  <a16:creationId xmlns:a16="http://schemas.microsoft.com/office/drawing/2014/main" id="{F386B673-808C-8D93-173A-329EA93F941E}"/>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FF00"/>
                  </a:solidFill>
                  <a:effectLst>
                    <a:outerShdw blurRad="50800" dist="63500" dir="2700000" sx="107000" sy="107000" algn="tl" rotWithShape="0">
                      <a:prstClr val="black">
                        <a:alpha val="40000"/>
                      </a:prstClr>
                    </a:outerShdw>
                  </a:effectLst>
                  <a:latin typeface="Tw Cen MT Condensed Extra Bold" panose="020B0803020202020204" pitchFamily="34" charset="0"/>
                </a:rPr>
                <a:t>R</a:t>
              </a:r>
            </a:p>
          </p:txBody>
        </p:sp>
        <p:sp>
          <p:nvSpPr>
            <p:cNvPr id="31" name="Oval 30">
              <a:extLst>
                <a:ext uri="{FF2B5EF4-FFF2-40B4-BE49-F238E27FC236}">
                  <a16:creationId xmlns:a16="http://schemas.microsoft.com/office/drawing/2014/main" id="{DA6028B5-7559-314A-01DF-0A07ED838DEF}"/>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D7BCF40B-AEA8-10F4-E90A-CB152B583A67}"/>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C29F7A0D-8700-7017-F6B6-B46A98AC9F4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 name="Group 1">
            <a:extLst>
              <a:ext uri="{FF2B5EF4-FFF2-40B4-BE49-F238E27FC236}">
                <a16:creationId xmlns:a16="http://schemas.microsoft.com/office/drawing/2014/main" id="{752FD78C-F721-9F59-DD19-65F3F26FDF73}"/>
              </a:ext>
            </a:extLst>
          </p:cNvPr>
          <p:cNvGrpSpPr/>
          <p:nvPr/>
        </p:nvGrpSpPr>
        <p:grpSpPr>
          <a:xfrm>
            <a:off x="6445493" y="-2922105"/>
            <a:ext cx="1480458" cy="8474867"/>
            <a:chOff x="897740" y="-3285309"/>
            <a:chExt cx="1480458" cy="8474867"/>
          </a:xfrm>
        </p:grpSpPr>
        <p:sp>
          <p:nvSpPr>
            <p:cNvPr id="3" name="TextBox 2">
              <a:extLst>
                <a:ext uri="{FF2B5EF4-FFF2-40B4-BE49-F238E27FC236}">
                  <a16:creationId xmlns:a16="http://schemas.microsoft.com/office/drawing/2014/main" id="{853F2E67-A383-83F0-0C5F-DB28A1009F38}"/>
                </a:ext>
              </a:extLst>
            </p:cNvPr>
            <p:cNvSpPr txBox="1"/>
            <p:nvPr/>
          </p:nvSpPr>
          <p:spPr>
            <a:xfrm>
              <a:off x="897740" y="2542680"/>
              <a:ext cx="1480458" cy="2646878"/>
            </a:xfrm>
            <a:prstGeom prst="rect">
              <a:avLst/>
            </a:prstGeom>
            <a:noFill/>
          </p:spPr>
          <p:txBody>
            <a:bodyPr wrap="square" rtlCol="0">
              <a:spAutoFit/>
            </a:bodyPr>
            <a:lstStyle/>
            <a:p>
              <a:r>
                <a:rPr lang="en-IN" sz="16600" dirty="0">
                  <a:ln>
                    <a:solidFill>
                      <a:schemeClr val="bg1"/>
                    </a:solidFill>
                  </a:ln>
                  <a:solidFill>
                    <a:srgbClr val="FF33CC"/>
                  </a:solidFill>
                  <a:effectLst>
                    <a:outerShdw blurRad="50800" dist="63500" dir="2700000" sx="107000" sy="107000" algn="tl" rotWithShape="0">
                      <a:prstClr val="black">
                        <a:alpha val="40000"/>
                      </a:prstClr>
                    </a:outerShdw>
                  </a:effectLst>
                  <a:latin typeface="Tw Cen MT Condensed Extra Bold" panose="020B0803020202020204" pitchFamily="34" charset="0"/>
                </a:rPr>
                <a:t>A</a:t>
              </a:r>
            </a:p>
          </p:txBody>
        </p:sp>
        <p:sp>
          <p:nvSpPr>
            <p:cNvPr id="5" name="Oval 4">
              <a:extLst>
                <a:ext uri="{FF2B5EF4-FFF2-40B4-BE49-F238E27FC236}">
                  <a16:creationId xmlns:a16="http://schemas.microsoft.com/office/drawing/2014/main" id="{2825CCD3-333B-DCAE-BD2C-9CDCAAA09DFD}"/>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09A0F0D-C88C-1407-A8A6-44DA6056103C}"/>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318BA87-4E6B-96B9-0763-2194E34DD1B4}"/>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14BFEC7-8067-D119-B529-4952D5F5378F}"/>
              </a:ext>
            </a:extLst>
          </p:cNvPr>
          <p:cNvGrpSpPr/>
          <p:nvPr/>
        </p:nvGrpSpPr>
        <p:grpSpPr>
          <a:xfrm>
            <a:off x="7665740" y="-3310393"/>
            <a:ext cx="1480458" cy="8501559"/>
            <a:chOff x="883919" y="-3285309"/>
            <a:chExt cx="1480458" cy="8501559"/>
          </a:xfrm>
        </p:grpSpPr>
        <p:sp>
          <p:nvSpPr>
            <p:cNvPr id="10" name="TextBox 9">
              <a:extLst>
                <a:ext uri="{FF2B5EF4-FFF2-40B4-BE49-F238E27FC236}">
                  <a16:creationId xmlns:a16="http://schemas.microsoft.com/office/drawing/2014/main" id="{75901E57-7A67-D2A0-EFF3-4513AC80A256}"/>
                </a:ext>
              </a:extLst>
            </p:cNvPr>
            <p:cNvSpPr txBox="1"/>
            <p:nvPr/>
          </p:nvSpPr>
          <p:spPr>
            <a:xfrm>
              <a:off x="883919" y="2569372"/>
              <a:ext cx="1480458" cy="2646878"/>
            </a:xfrm>
            <a:prstGeom prst="rect">
              <a:avLst/>
            </a:prstGeom>
            <a:noFill/>
          </p:spPr>
          <p:txBody>
            <a:bodyPr wrap="square" rtlCol="0">
              <a:spAutoFit/>
            </a:bodyPr>
            <a:lstStyle/>
            <a:p>
              <a:r>
                <a:rPr lang="en-IN" sz="16600" dirty="0">
                  <a:ln>
                    <a:solidFill>
                      <a:schemeClr val="bg1"/>
                    </a:solidFill>
                  </a:ln>
                  <a:solidFill>
                    <a:schemeClr val="tx2">
                      <a:lumMod val="75000"/>
                    </a:schemeClr>
                  </a:solidFill>
                  <a:effectLst>
                    <a:outerShdw blurRad="50800" dist="63500" dir="2700000" sx="107000" sy="107000" algn="tl" rotWithShape="0">
                      <a:prstClr val="black">
                        <a:alpha val="40000"/>
                      </a:prstClr>
                    </a:outerShdw>
                  </a:effectLst>
                  <a:latin typeface="Tw Cen MT Condensed Extra Bold" panose="020B0803020202020204" pitchFamily="34" charset="0"/>
                </a:rPr>
                <a:t>C</a:t>
              </a:r>
            </a:p>
          </p:txBody>
        </p:sp>
        <p:sp>
          <p:nvSpPr>
            <p:cNvPr id="34" name="Oval 33">
              <a:extLst>
                <a:ext uri="{FF2B5EF4-FFF2-40B4-BE49-F238E27FC236}">
                  <a16:creationId xmlns:a16="http://schemas.microsoft.com/office/drawing/2014/main" id="{92A8F0B0-43AD-B169-852B-3E703437C44B}"/>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F7E8D2A9-E77B-161E-0A29-7B0435D7F5C2}"/>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76EDC7F-B245-92A8-601F-5434EB730F30}"/>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604FC102-27E3-28C7-1EDC-EF31C0D7903D}"/>
              </a:ext>
            </a:extLst>
          </p:cNvPr>
          <p:cNvGrpSpPr/>
          <p:nvPr/>
        </p:nvGrpSpPr>
        <p:grpSpPr>
          <a:xfrm>
            <a:off x="8798265" y="-3571461"/>
            <a:ext cx="1480458" cy="8391942"/>
            <a:chOff x="1038809" y="-3285309"/>
            <a:chExt cx="1480458" cy="8391942"/>
          </a:xfrm>
        </p:grpSpPr>
        <p:sp>
          <p:nvSpPr>
            <p:cNvPr id="38" name="TextBox 37">
              <a:extLst>
                <a:ext uri="{FF2B5EF4-FFF2-40B4-BE49-F238E27FC236}">
                  <a16:creationId xmlns:a16="http://schemas.microsoft.com/office/drawing/2014/main" id="{FD7EDDF2-7591-D92B-FD4F-2714833700B9}"/>
                </a:ext>
              </a:extLst>
            </p:cNvPr>
            <p:cNvSpPr txBox="1"/>
            <p:nvPr/>
          </p:nvSpPr>
          <p:spPr>
            <a:xfrm>
              <a:off x="1038809" y="2459755"/>
              <a:ext cx="1480458" cy="2646878"/>
            </a:xfrm>
            <a:prstGeom prst="rect">
              <a:avLst/>
            </a:prstGeom>
            <a:noFill/>
          </p:spPr>
          <p:txBody>
            <a:bodyPr wrap="square" rtlCol="0">
              <a:spAutoFit/>
            </a:bodyPr>
            <a:lstStyle/>
            <a:p>
              <a:r>
                <a:rPr lang="en-IN" sz="16600" dirty="0">
                  <a:ln>
                    <a:solidFill>
                      <a:schemeClr val="bg1"/>
                    </a:solidFill>
                  </a:ln>
                  <a:solidFill>
                    <a:srgbClr val="FF0000"/>
                  </a:solidFill>
                  <a:effectLst>
                    <a:outerShdw blurRad="50800" dist="63500" dir="2700000" sx="107000" sy="107000" algn="tl" rotWithShape="0">
                      <a:prstClr val="black">
                        <a:alpha val="40000"/>
                      </a:prstClr>
                    </a:outerShdw>
                  </a:effectLst>
                  <a:latin typeface="Tw Cen MT Condensed Extra Bold" panose="020B0803020202020204" pitchFamily="34" charset="0"/>
                </a:rPr>
                <a:t>T</a:t>
              </a:r>
            </a:p>
          </p:txBody>
        </p:sp>
        <p:sp>
          <p:nvSpPr>
            <p:cNvPr id="39" name="Oval 38">
              <a:extLst>
                <a:ext uri="{FF2B5EF4-FFF2-40B4-BE49-F238E27FC236}">
                  <a16:creationId xmlns:a16="http://schemas.microsoft.com/office/drawing/2014/main" id="{D801DD2C-551A-C4B5-95A3-69DEC40B8322}"/>
                </a:ext>
              </a:extLst>
            </p:cNvPr>
            <p:cNvSpPr/>
            <p:nvPr/>
          </p:nvSpPr>
          <p:spPr>
            <a:xfrm>
              <a:off x="1441268" y="3263535"/>
              <a:ext cx="182880" cy="19158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0A2156C3-14C2-0B34-2C9F-15310151866E}"/>
                </a:ext>
              </a:extLst>
            </p:cNvPr>
            <p:cNvCxnSpPr/>
            <p:nvPr/>
          </p:nvCxnSpPr>
          <p:spPr>
            <a:xfrm>
              <a:off x="1463040" y="-3285309"/>
              <a:ext cx="69668" cy="6570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AB4CC23-CCD0-851A-F580-FC219D7E0488}"/>
                </a:ext>
              </a:extLst>
            </p:cNvPr>
            <p:cNvSpPr/>
            <p:nvPr/>
          </p:nvSpPr>
          <p:spPr>
            <a:xfrm>
              <a:off x="1502797" y="3036986"/>
              <a:ext cx="135172" cy="215097"/>
            </a:xfrm>
            <a:custGeom>
              <a:avLst/>
              <a:gdLst>
                <a:gd name="connsiteX0" fmla="*/ 47707 w 135172"/>
                <a:gd name="connsiteY0" fmla="*/ 215097 h 215097"/>
                <a:gd name="connsiteX1" fmla="*/ 31805 w 135172"/>
                <a:gd name="connsiteY1" fmla="*/ 175341 h 215097"/>
                <a:gd name="connsiteX2" fmla="*/ 0 w 135172"/>
                <a:gd name="connsiteY2" fmla="*/ 127633 h 215097"/>
                <a:gd name="connsiteX3" fmla="*/ 7951 w 135172"/>
                <a:gd name="connsiteY3" fmla="*/ 167390 h 215097"/>
                <a:gd name="connsiteX4" fmla="*/ 31805 w 135172"/>
                <a:gd name="connsiteY4" fmla="*/ 151487 h 215097"/>
                <a:gd name="connsiteX5" fmla="*/ 95415 w 135172"/>
                <a:gd name="connsiteY5" fmla="*/ 87877 h 215097"/>
                <a:gd name="connsiteX6" fmla="*/ 135172 w 135172"/>
                <a:gd name="connsiteY6" fmla="*/ 48120 h 215097"/>
                <a:gd name="connsiteX7" fmla="*/ 111318 w 135172"/>
                <a:gd name="connsiteY7" fmla="*/ 32217 h 215097"/>
                <a:gd name="connsiteX8" fmla="*/ 63610 w 135172"/>
                <a:gd name="connsiteY8" fmla="*/ 412 h 215097"/>
                <a:gd name="connsiteX9" fmla="*/ 47707 w 135172"/>
                <a:gd name="connsiteY9" fmla="*/ 16315 h 2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 h="215097">
                  <a:moveTo>
                    <a:pt x="47707" y="215097"/>
                  </a:moveTo>
                  <a:cubicBezTo>
                    <a:pt x="42406" y="201845"/>
                    <a:pt x="38639" y="187871"/>
                    <a:pt x="31805" y="175341"/>
                  </a:cubicBezTo>
                  <a:cubicBezTo>
                    <a:pt x="22653" y="158562"/>
                    <a:pt x="0" y="127633"/>
                    <a:pt x="0" y="127633"/>
                  </a:cubicBezTo>
                  <a:cubicBezTo>
                    <a:pt x="2650" y="140885"/>
                    <a:pt x="-2861" y="159281"/>
                    <a:pt x="7951" y="167390"/>
                  </a:cubicBezTo>
                  <a:cubicBezTo>
                    <a:pt x="15596" y="173124"/>
                    <a:pt x="24734" y="157915"/>
                    <a:pt x="31805" y="151487"/>
                  </a:cubicBezTo>
                  <a:cubicBezTo>
                    <a:pt x="53993" y="131316"/>
                    <a:pt x="75244" y="110065"/>
                    <a:pt x="95415" y="87877"/>
                  </a:cubicBezTo>
                  <a:cubicBezTo>
                    <a:pt x="136191" y="43023"/>
                    <a:pt x="83794" y="82373"/>
                    <a:pt x="135172" y="48120"/>
                  </a:cubicBezTo>
                  <a:cubicBezTo>
                    <a:pt x="127221" y="42819"/>
                    <a:pt x="118659" y="38335"/>
                    <a:pt x="111318" y="32217"/>
                  </a:cubicBezTo>
                  <a:cubicBezTo>
                    <a:pt x="100640" y="23319"/>
                    <a:pt x="83893" y="-3644"/>
                    <a:pt x="63610" y="412"/>
                  </a:cubicBezTo>
                  <a:cubicBezTo>
                    <a:pt x="56259" y="1882"/>
                    <a:pt x="53008" y="11014"/>
                    <a:pt x="47707" y="16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61898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4000">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14:bounceEnd="54000">
                                          <p:cBhvr additive="base">
                                            <p:cTn id="7" dur="1000" fill="hold"/>
                                            <p:tgtEl>
                                              <p:spTgt spid="13"/>
                                            </p:tgtEl>
                                            <p:attrNameLst>
                                              <p:attrName>ppt_x</p:attrName>
                                            </p:attrNameLst>
                                          </p:cBhvr>
                                          <p:tavLst>
                                            <p:tav tm="0">
                                              <p:val>
                                                <p:strVal val="#ppt_x"/>
                                              </p:val>
                                            </p:tav>
                                            <p:tav tm="100000">
                                              <p:val>
                                                <p:strVal val="#ppt_x"/>
                                              </p:val>
                                            </p:tav>
                                          </p:tavLst>
                                        </p:anim>
                                        <p:anim calcmode="lin" valueType="num" p14:bounceEnd="54000">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14:presetBounceEnd="54000">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14:bounceEnd="54000">
                                          <p:cBhvr additive="base">
                                            <p:cTn id="17" dur="10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14:presetBounceEnd="54000">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14:bounceEnd="54000">
                                          <p:cBhvr additive="base">
                                            <p:cTn id="27" dur="1000" fill="hold"/>
                                            <p:tgtEl>
                                              <p:spTgt spid="19"/>
                                            </p:tgtEl>
                                            <p:attrNameLst>
                                              <p:attrName>ppt_x</p:attrName>
                                            </p:attrNameLst>
                                          </p:cBhvr>
                                          <p:tavLst>
                                            <p:tav tm="0">
                                              <p:val>
                                                <p:strVal val="#ppt_x"/>
                                              </p:val>
                                            </p:tav>
                                            <p:tav tm="100000">
                                              <p:val>
                                                <p:strVal val="#ppt_x"/>
                                              </p:val>
                                            </p:tav>
                                          </p:tavLst>
                                        </p:anim>
                                        <p:anim calcmode="lin" valueType="num" p14:bounceEnd="54000">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14:presetBounceEnd="54000">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14:bounceEnd="54000">
                                          <p:cBhvr additive="base">
                                            <p:cTn id="37" dur="1000" fill="hold"/>
                                            <p:tgtEl>
                                              <p:spTgt spid="24"/>
                                            </p:tgtEl>
                                            <p:attrNameLst>
                                              <p:attrName>ppt_x</p:attrName>
                                            </p:attrNameLst>
                                          </p:cBhvr>
                                          <p:tavLst>
                                            <p:tav tm="0">
                                              <p:val>
                                                <p:strVal val="#ppt_x"/>
                                              </p:val>
                                            </p:tav>
                                            <p:tav tm="100000">
                                              <p:val>
                                                <p:strVal val="#ppt_x"/>
                                              </p:val>
                                            </p:tav>
                                          </p:tavLst>
                                        </p:anim>
                                        <p:anim calcmode="lin" valueType="num" p14:bounceEnd="54000">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14:presetBounceEnd="54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54000">
                                          <p:cBhvr additive="base">
                                            <p:cTn id="47" dur="1000" fill="hold"/>
                                            <p:tgtEl>
                                              <p:spTgt spid="29"/>
                                            </p:tgtEl>
                                            <p:attrNameLst>
                                              <p:attrName>ppt_x</p:attrName>
                                            </p:attrNameLst>
                                          </p:cBhvr>
                                          <p:tavLst>
                                            <p:tav tm="0">
                                              <p:val>
                                                <p:strVal val="#ppt_x"/>
                                              </p:val>
                                            </p:tav>
                                            <p:tav tm="100000">
                                              <p:val>
                                                <p:strVal val="#ppt_x"/>
                                              </p:val>
                                            </p:tav>
                                          </p:tavLst>
                                        </p:anim>
                                        <p:anim calcmode="lin" valueType="num" p14:bounceEnd="54000">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14:presetBounceEnd="54000">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14:bounceEnd="54000">
                                          <p:cBhvr additive="base">
                                            <p:cTn id="57" dur="1000" fill="hold"/>
                                            <p:tgtEl>
                                              <p:spTgt spid="2"/>
                                            </p:tgtEl>
                                            <p:attrNameLst>
                                              <p:attrName>ppt_x</p:attrName>
                                            </p:attrNameLst>
                                          </p:cBhvr>
                                          <p:tavLst>
                                            <p:tav tm="0">
                                              <p:val>
                                                <p:strVal val="#ppt_x"/>
                                              </p:val>
                                            </p:tav>
                                            <p:tav tm="100000">
                                              <p:val>
                                                <p:strVal val="#ppt_x"/>
                                              </p:val>
                                            </p:tav>
                                          </p:tavLst>
                                        </p:anim>
                                        <p:anim calcmode="lin" valueType="num" p14:bounceEnd="54000">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14:presetBounceEnd="54000">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14:bounceEnd="54000">
                                          <p:cBhvr additive="base">
                                            <p:cTn id="67" dur="1000" fill="hold"/>
                                            <p:tgtEl>
                                              <p:spTgt spid="9"/>
                                            </p:tgtEl>
                                            <p:attrNameLst>
                                              <p:attrName>ppt_x</p:attrName>
                                            </p:attrNameLst>
                                          </p:cBhvr>
                                          <p:tavLst>
                                            <p:tav tm="0">
                                              <p:val>
                                                <p:strVal val="#ppt_x"/>
                                              </p:val>
                                            </p:tav>
                                            <p:tav tm="100000">
                                              <p:val>
                                                <p:strVal val="#ppt_x"/>
                                              </p:val>
                                            </p:tav>
                                          </p:tavLst>
                                        </p:anim>
                                        <p:anim calcmode="lin" valueType="num" p14:bounceEnd="54000">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14:presetBounceEnd="54000">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14:bounceEnd="54000">
                                          <p:cBhvr additive="base">
                                            <p:cTn id="77" dur="1000" fill="hold"/>
                                            <p:tgtEl>
                                              <p:spTgt spid="37"/>
                                            </p:tgtEl>
                                            <p:attrNameLst>
                                              <p:attrName>ppt_x</p:attrName>
                                            </p:attrNameLst>
                                          </p:cBhvr>
                                          <p:tavLst>
                                            <p:tav tm="0">
                                              <p:val>
                                                <p:strVal val="#ppt_x"/>
                                              </p:val>
                                            </p:tav>
                                            <p:tav tm="100000">
                                              <p:val>
                                                <p:strVal val="#ppt_x"/>
                                              </p:val>
                                            </p:tav>
                                          </p:tavLst>
                                        </p:anim>
                                        <p:anim calcmode="lin" valueType="num" p14:bounceEnd="54000">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200" fill="hold">
                                              <p:stCondLst>
                                                <p:cond delay="0"/>
                                              </p:stCondLst>
                                            </p:cTn>
                                            <p:tgtEl>
                                              <p:spTgt spid="13"/>
                                            </p:tgtEl>
                                            <p:attrNameLst>
                                              <p:attrName>r</p:attrName>
                                            </p:attrNameLst>
                                          </p:cBhvr>
                                        </p:animRot>
                                        <p:animRot by="-240000">
                                          <p:cBhvr>
                                            <p:cTn id="11" dur="400" fill="hold">
                                              <p:stCondLst>
                                                <p:cond delay="400"/>
                                              </p:stCondLst>
                                            </p:cTn>
                                            <p:tgtEl>
                                              <p:spTgt spid="13"/>
                                            </p:tgtEl>
                                            <p:attrNameLst>
                                              <p:attrName>r</p:attrName>
                                            </p:attrNameLst>
                                          </p:cBhvr>
                                        </p:animRot>
                                        <p:animRot by="240000">
                                          <p:cBhvr>
                                            <p:cTn id="12" dur="400" fill="hold">
                                              <p:stCondLst>
                                                <p:cond delay="800"/>
                                              </p:stCondLst>
                                            </p:cTn>
                                            <p:tgtEl>
                                              <p:spTgt spid="13"/>
                                            </p:tgtEl>
                                            <p:attrNameLst>
                                              <p:attrName>r</p:attrName>
                                            </p:attrNameLst>
                                          </p:cBhvr>
                                        </p:animRot>
                                        <p:animRot by="-240000">
                                          <p:cBhvr>
                                            <p:cTn id="13" dur="400" fill="hold">
                                              <p:stCondLst>
                                                <p:cond delay="1200"/>
                                              </p:stCondLst>
                                            </p:cTn>
                                            <p:tgtEl>
                                              <p:spTgt spid="13"/>
                                            </p:tgtEl>
                                            <p:attrNameLst>
                                              <p:attrName>r</p:attrName>
                                            </p:attrNameLst>
                                          </p:cBhvr>
                                        </p:animRot>
                                        <p:animRot by="120000">
                                          <p:cBhvr>
                                            <p:cTn id="14" dur="400" fill="hold">
                                              <p:stCondLst>
                                                <p:cond delay="1600"/>
                                              </p:stCondLst>
                                            </p:cTn>
                                            <p:tgtEl>
                                              <p:spTgt spid="1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200" fill="hold">
                                              <p:stCondLst>
                                                <p:cond delay="0"/>
                                              </p:stCondLst>
                                            </p:cTn>
                                            <p:tgtEl>
                                              <p:spTgt spid="14"/>
                                            </p:tgtEl>
                                            <p:attrNameLst>
                                              <p:attrName>r</p:attrName>
                                            </p:attrNameLst>
                                          </p:cBhvr>
                                        </p:animRot>
                                        <p:animRot by="-240000">
                                          <p:cBhvr>
                                            <p:cTn id="21" dur="400" fill="hold">
                                              <p:stCondLst>
                                                <p:cond delay="400"/>
                                              </p:stCondLst>
                                            </p:cTn>
                                            <p:tgtEl>
                                              <p:spTgt spid="14"/>
                                            </p:tgtEl>
                                            <p:attrNameLst>
                                              <p:attrName>r</p:attrName>
                                            </p:attrNameLst>
                                          </p:cBhvr>
                                        </p:animRot>
                                        <p:animRot by="240000">
                                          <p:cBhvr>
                                            <p:cTn id="22" dur="400" fill="hold">
                                              <p:stCondLst>
                                                <p:cond delay="800"/>
                                              </p:stCondLst>
                                            </p:cTn>
                                            <p:tgtEl>
                                              <p:spTgt spid="14"/>
                                            </p:tgtEl>
                                            <p:attrNameLst>
                                              <p:attrName>r</p:attrName>
                                            </p:attrNameLst>
                                          </p:cBhvr>
                                        </p:animRot>
                                        <p:animRot by="-240000">
                                          <p:cBhvr>
                                            <p:cTn id="23" dur="400" fill="hold">
                                              <p:stCondLst>
                                                <p:cond delay="1200"/>
                                              </p:stCondLst>
                                            </p:cTn>
                                            <p:tgtEl>
                                              <p:spTgt spid="14"/>
                                            </p:tgtEl>
                                            <p:attrNameLst>
                                              <p:attrName>r</p:attrName>
                                            </p:attrNameLst>
                                          </p:cBhvr>
                                        </p:animRot>
                                        <p:animRot by="120000">
                                          <p:cBhvr>
                                            <p:cTn id="24" dur="400" fill="hold">
                                              <p:stCondLst>
                                                <p:cond delay="1600"/>
                                              </p:stCondLst>
                                            </p:cTn>
                                            <p:tgtEl>
                                              <p:spTgt spid="14"/>
                                            </p:tgtEl>
                                            <p:attrNameLst>
                                              <p:attrName>r</p:attrName>
                                            </p:attrNameLst>
                                          </p:cBhvr>
                                        </p:animRot>
                                      </p:childTnLst>
                                    </p:cTn>
                                  </p:par>
                                  <p:par>
                                    <p:cTn id="25" presetID="2" presetClass="entr" presetSubtype="1" fill="hold"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200" fill="hold">
                                              <p:stCondLst>
                                                <p:cond delay="0"/>
                                              </p:stCondLst>
                                            </p:cTn>
                                            <p:tgtEl>
                                              <p:spTgt spid="19"/>
                                            </p:tgtEl>
                                            <p:attrNameLst>
                                              <p:attrName>r</p:attrName>
                                            </p:attrNameLst>
                                          </p:cBhvr>
                                        </p:animRot>
                                        <p:animRot by="-240000">
                                          <p:cBhvr>
                                            <p:cTn id="31" dur="400" fill="hold">
                                              <p:stCondLst>
                                                <p:cond delay="400"/>
                                              </p:stCondLst>
                                            </p:cTn>
                                            <p:tgtEl>
                                              <p:spTgt spid="19"/>
                                            </p:tgtEl>
                                            <p:attrNameLst>
                                              <p:attrName>r</p:attrName>
                                            </p:attrNameLst>
                                          </p:cBhvr>
                                        </p:animRot>
                                        <p:animRot by="240000">
                                          <p:cBhvr>
                                            <p:cTn id="32" dur="400" fill="hold">
                                              <p:stCondLst>
                                                <p:cond delay="800"/>
                                              </p:stCondLst>
                                            </p:cTn>
                                            <p:tgtEl>
                                              <p:spTgt spid="19"/>
                                            </p:tgtEl>
                                            <p:attrNameLst>
                                              <p:attrName>r</p:attrName>
                                            </p:attrNameLst>
                                          </p:cBhvr>
                                        </p:animRot>
                                        <p:animRot by="-240000">
                                          <p:cBhvr>
                                            <p:cTn id="33" dur="400" fill="hold">
                                              <p:stCondLst>
                                                <p:cond delay="1200"/>
                                              </p:stCondLst>
                                            </p:cTn>
                                            <p:tgtEl>
                                              <p:spTgt spid="19"/>
                                            </p:tgtEl>
                                            <p:attrNameLst>
                                              <p:attrName>r</p:attrName>
                                            </p:attrNameLst>
                                          </p:cBhvr>
                                        </p:animRot>
                                        <p:animRot by="120000">
                                          <p:cBhvr>
                                            <p:cTn id="34" dur="400" fill="hold">
                                              <p:stCondLst>
                                                <p:cond delay="1600"/>
                                              </p:stCondLst>
                                            </p:cTn>
                                            <p:tgtEl>
                                              <p:spTgt spid="19"/>
                                            </p:tgtEl>
                                            <p:attrNameLst>
                                              <p:attrName>r</p:attrName>
                                            </p:attrNameLst>
                                          </p:cBhvr>
                                        </p:animRot>
                                      </p:childTnLst>
                                    </p:cTn>
                                  </p:par>
                                  <p:par>
                                    <p:cTn id="35" presetID="2" presetClass="entr" presetSubtype="1"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fill="hold"/>
                                            <p:tgtEl>
                                              <p:spTgt spid="24"/>
                                            </p:tgtEl>
                                            <p:attrNameLst>
                                              <p:attrName>ppt_x</p:attrName>
                                            </p:attrNameLst>
                                          </p:cBhvr>
                                          <p:tavLst>
                                            <p:tav tm="0">
                                              <p:val>
                                                <p:strVal val="#ppt_x"/>
                                              </p:val>
                                            </p:tav>
                                            <p:tav tm="100000">
                                              <p:val>
                                                <p:strVal val="#ppt_x"/>
                                              </p:val>
                                            </p:tav>
                                          </p:tavLst>
                                        </p:anim>
                                        <p:anim calcmode="lin" valueType="num">
                                          <p:cBhvr additive="base">
                                            <p:cTn id="38" dur="1000" fill="hold"/>
                                            <p:tgtEl>
                                              <p:spTgt spid="24"/>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24"/>
                                            </p:tgtEl>
                                            <p:attrNameLst>
                                              <p:attrName>r</p:attrName>
                                            </p:attrNameLst>
                                          </p:cBhvr>
                                        </p:animRot>
                                        <p:animRot by="-240000">
                                          <p:cBhvr>
                                            <p:cTn id="41" dur="400" fill="hold">
                                              <p:stCondLst>
                                                <p:cond delay="400"/>
                                              </p:stCondLst>
                                            </p:cTn>
                                            <p:tgtEl>
                                              <p:spTgt spid="24"/>
                                            </p:tgtEl>
                                            <p:attrNameLst>
                                              <p:attrName>r</p:attrName>
                                            </p:attrNameLst>
                                          </p:cBhvr>
                                        </p:animRot>
                                        <p:animRot by="240000">
                                          <p:cBhvr>
                                            <p:cTn id="42" dur="400" fill="hold">
                                              <p:stCondLst>
                                                <p:cond delay="800"/>
                                              </p:stCondLst>
                                            </p:cTn>
                                            <p:tgtEl>
                                              <p:spTgt spid="24"/>
                                            </p:tgtEl>
                                            <p:attrNameLst>
                                              <p:attrName>r</p:attrName>
                                            </p:attrNameLst>
                                          </p:cBhvr>
                                        </p:animRot>
                                        <p:animRot by="-240000">
                                          <p:cBhvr>
                                            <p:cTn id="43" dur="400" fill="hold">
                                              <p:stCondLst>
                                                <p:cond delay="1200"/>
                                              </p:stCondLst>
                                            </p:cTn>
                                            <p:tgtEl>
                                              <p:spTgt spid="24"/>
                                            </p:tgtEl>
                                            <p:attrNameLst>
                                              <p:attrName>r</p:attrName>
                                            </p:attrNameLst>
                                          </p:cBhvr>
                                        </p:animRot>
                                        <p:animRot by="120000">
                                          <p:cBhvr>
                                            <p:cTn id="44" dur="400" fill="hold">
                                              <p:stCondLst>
                                                <p:cond delay="1600"/>
                                              </p:stCondLst>
                                            </p:cTn>
                                            <p:tgtEl>
                                              <p:spTgt spid="24"/>
                                            </p:tgtEl>
                                            <p:attrNameLst>
                                              <p:attrName>r</p:attrName>
                                            </p:attrNameLst>
                                          </p:cBhvr>
                                        </p:animRot>
                                      </p:childTnLst>
                                    </p:cTn>
                                  </p:par>
                                  <p:par>
                                    <p:cTn id="45" presetID="2" presetClass="entr" presetSubtype="1"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500"/>
                                      </p:stCondLst>
                                      <p:childTnLst>
                                        <p:animRot by="120000">
                                          <p:cBhvr>
                                            <p:cTn id="50" dur="200" fill="hold">
                                              <p:stCondLst>
                                                <p:cond delay="0"/>
                                              </p:stCondLst>
                                            </p:cTn>
                                            <p:tgtEl>
                                              <p:spTgt spid="29"/>
                                            </p:tgtEl>
                                            <p:attrNameLst>
                                              <p:attrName>r</p:attrName>
                                            </p:attrNameLst>
                                          </p:cBhvr>
                                        </p:animRot>
                                        <p:animRot by="-240000">
                                          <p:cBhvr>
                                            <p:cTn id="51" dur="400" fill="hold">
                                              <p:stCondLst>
                                                <p:cond delay="400"/>
                                              </p:stCondLst>
                                            </p:cTn>
                                            <p:tgtEl>
                                              <p:spTgt spid="29"/>
                                            </p:tgtEl>
                                            <p:attrNameLst>
                                              <p:attrName>r</p:attrName>
                                            </p:attrNameLst>
                                          </p:cBhvr>
                                        </p:animRot>
                                        <p:animRot by="240000">
                                          <p:cBhvr>
                                            <p:cTn id="52" dur="400" fill="hold">
                                              <p:stCondLst>
                                                <p:cond delay="800"/>
                                              </p:stCondLst>
                                            </p:cTn>
                                            <p:tgtEl>
                                              <p:spTgt spid="29"/>
                                            </p:tgtEl>
                                            <p:attrNameLst>
                                              <p:attrName>r</p:attrName>
                                            </p:attrNameLst>
                                          </p:cBhvr>
                                        </p:animRot>
                                        <p:animRot by="-240000">
                                          <p:cBhvr>
                                            <p:cTn id="53" dur="400" fill="hold">
                                              <p:stCondLst>
                                                <p:cond delay="1200"/>
                                              </p:stCondLst>
                                            </p:cTn>
                                            <p:tgtEl>
                                              <p:spTgt spid="29"/>
                                            </p:tgtEl>
                                            <p:attrNameLst>
                                              <p:attrName>r</p:attrName>
                                            </p:attrNameLst>
                                          </p:cBhvr>
                                        </p:animRot>
                                        <p:animRot by="120000">
                                          <p:cBhvr>
                                            <p:cTn id="54" dur="400" fill="hold">
                                              <p:stCondLst>
                                                <p:cond delay="1600"/>
                                              </p:stCondLst>
                                            </p:cTn>
                                            <p:tgtEl>
                                              <p:spTgt spid="29"/>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ppt_x"/>
                                              </p:val>
                                            </p:tav>
                                            <p:tav tm="100000">
                                              <p:val>
                                                <p:strVal val="#ppt_x"/>
                                              </p:val>
                                            </p:tav>
                                          </p:tavLst>
                                        </p:anim>
                                        <p:anim calcmode="lin" valueType="num">
                                          <p:cBhvr additive="base">
                                            <p:cTn id="58" dur="1000" fill="hold"/>
                                            <p:tgtEl>
                                              <p:spTgt spid="2"/>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200" fill="hold">
                                              <p:stCondLst>
                                                <p:cond delay="0"/>
                                              </p:stCondLst>
                                            </p:cTn>
                                            <p:tgtEl>
                                              <p:spTgt spid="2"/>
                                            </p:tgtEl>
                                            <p:attrNameLst>
                                              <p:attrName>r</p:attrName>
                                            </p:attrNameLst>
                                          </p:cBhvr>
                                        </p:animRot>
                                        <p:animRot by="-240000">
                                          <p:cBhvr>
                                            <p:cTn id="61" dur="400" fill="hold">
                                              <p:stCondLst>
                                                <p:cond delay="400"/>
                                              </p:stCondLst>
                                            </p:cTn>
                                            <p:tgtEl>
                                              <p:spTgt spid="2"/>
                                            </p:tgtEl>
                                            <p:attrNameLst>
                                              <p:attrName>r</p:attrName>
                                            </p:attrNameLst>
                                          </p:cBhvr>
                                        </p:animRot>
                                        <p:animRot by="240000">
                                          <p:cBhvr>
                                            <p:cTn id="62" dur="400" fill="hold">
                                              <p:stCondLst>
                                                <p:cond delay="800"/>
                                              </p:stCondLst>
                                            </p:cTn>
                                            <p:tgtEl>
                                              <p:spTgt spid="2"/>
                                            </p:tgtEl>
                                            <p:attrNameLst>
                                              <p:attrName>r</p:attrName>
                                            </p:attrNameLst>
                                          </p:cBhvr>
                                        </p:animRot>
                                        <p:animRot by="-240000">
                                          <p:cBhvr>
                                            <p:cTn id="63" dur="400" fill="hold">
                                              <p:stCondLst>
                                                <p:cond delay="1200"/>
                                              </p:stCondLst>
                                            </p:cTn>
                                            <p:tgtEl>
                                              <p:spTgt spid="2"/>
                                            </p:tgtEl>
                                            <p:attrNameLst>
                                              <p:attrName>r</p:attrName>
                                            </p:attrNameLst>
                                          </p:cBhvr>
                                        </p:animRot>
                                        <p:animRot by="120000">
                                          <p:cBhvr>
                                            <p:cTn id="64" dur="400" fill="hold">
                                              <p:stCondLst>
                                                <p:cond delay="1600"/>
                                              </p:stCondLst>
                                            </p:cTn>
                                            <p:tgtEl>
                                              <p:spTgt spid="2"/>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1000" fill="hold"/>
                                            <p:tgtEl>
                                              <p:spTgt spid="9"/>
                                            </p:tgtEl>
                                            <p:attrNameLst>
                                              <p:attrName>ppt_x</p:attrName>
                                            </p:attrNameLst>
                                          </p:cBhvr>
                                          <p:tavLst>
                                            <p:tav tm="0">
                                              <p:val>
                                                <p:strVal val="#ppt_x"/>
                                              </p:val>
                                            </p:tav>
                                            <p:tav tm="100000">
                                              <p:val>
                                                <p:strVal val="#ppt_x"/>
                                              </p:val>
                                            </p:tav>
                                          </p:tavLst>
                                        </p:anim>
                                        <p:anim calcmode="lin" valueType="num">
                                          <p:cBhvr additive="base">
                                            <p:cTn id="68" dur="1000" fill="hold"/>
                                            <p:tgtEl>
                                              <p:spTgt spid="9"/>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200" fill="hold">
                                              <p:stCondLst>
                                                <p:cond delay="0"/>
                                              </p:stCondLst>
                                            </p:cTn>
                                            <p:tgtEl>
                                              <p:spTgt spid="9"/>
                                            </p:tgtEl>
                                            <p:attrNameLst>
                                              <p:attrName>r</p:attrName>
                                            </p:attrNameLst>
                                          </p:cBhvr>
                                        </p:animRot>
                                        <p:animRot by="-240000">
                                          <p:cBhvr>
                                            <p:cTn id="71" dur="400" fill="hold">
                                              <p:stCondLst>
                                                <p:cond delay="400"/>
                                              </p:stCondLst>
                                            </p:cTn>
                                            <p:tgtEl>
                                              <p:spTgt spid="9"/>
                                            </p:tgtEl>
                                            <p:attrNameLst>
                                              <p:attrName>r</p:attrName>
                                            </p:attrNameLst>
                                          </p:cBhvr>
                                        </p:animRot>
                                        <p:animRot by="240000">
                                          <p:cBhvr>
                                            <p:cTn id="72" dur="400" fill="hold">
                                              <p:stCondLst>
                                                <p:cond delay="800"/>
                                              </p:stCondLst>
                                            </p:cTn>
                                            <p:tgtEl>
                                              <p:spTgt spid="9"/>
                                            </p:tgtEl>
                                            <p:attrNameLst>
                                              <p:attrName>r</p:attrName>
                                            </p:attrNameLst>
                                          </p:cBhvr>
                                        </p:animRot>
                                        <p:animRot by="-240000">
                                          <p:cBhvr>
                                            <p:cTn id="73" dur="400" fill="hold">
                                              <p:stCondLst>
                                                <p:cond delay="1200"/>
                                              </p:stCondLst>
                                            </p:cTn>
                                            <p:tgtEl>
                                              <p:spTgt spid="9"/>
                                            </p:tgtEl>
                                            <p:attrNameLst>
                                              <p:attrName>r</p:attrName>
                                            </p:attrNameLst>
                                          </p:cBhvr>
                                        </p:animRot>
                                        <p:animRot by="120000">
                                          <p:cBhvr>
                                            <p:cTn id="74" dur="400" fill="hold">
                                              <p:stCondLst>
                                                <p:cond delay="1600"/>
                                              </p:stCondLst>
                                            </p:cTn>
                                            <p:tgtEl>
                                              <p:spTgt spid="9"/>
                                            </p:tgtEl>
                                            <p:attrNameLst>
                                              <p:attrName>r</p:attrName>
                                            </p:attrNameLst>
                                          </p:cBhvr>
                                        </p:animRot>
                                      </p:childTnLst>
                                    </p:cTn>
                                  </p:par>
                                  <p:par>
                                    <p:cTn id="75" presetID="2" presetClass="entr" presetSubtype="1" fill="hold" nodeType="withEffect">
                                      <p:stCondLst>
                                        <p:cond delay="5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000" fill="hold"/>
                                            <p:tgtEl>
                                              <p:spTgt spid="37"/>
                                            </p:tgtEl>
                                            <p:attrNameLst>
                                              <p:attrName>ppt_x</p:attrName>
                                            </p:attrNameLst>
                                          </p:cBhvr>
                                          <p:tavLst>
                                            <p:tav tm="0">
                                              <p:val>
                                                <p:strVal val="#ppt_x"/>
                                              </p:val>
                                            </p:tav>
                                            <p:tav tm="100000">
                                              <p:val>
                                                <p:strVal val="#ppt_x"/>
                                              </p:val>
                                            </p:tav>
                                          </p:tavLst>
                                        </p:anim>
                                        <p:anim calcmode="lin" valueType="num">
                                          <p:cBhvr additive="base">
                                            <p:cTn id="78" dur="1000" fill="hold"/>
                                            <p:tgtEl>
                                              <p:spTgt spid="37"/>
                                            </p:tgtEl>
                                            <p:attrNameLst>
                                              <p:attrName>ppt_y</p:attrName>
                                            </p:attrNameLst>
                                          </p:cBhvr>
                                          <p:tavLst>
                                            <p:tav tm="0">
                                              <p:val>
                                                <p:strVal val="0-#ppt_h/2"/>
                                              </p:val>
                                            </p:tav>
                                            <p:tav tm="100000">
                                              <p:val>
                                                <p:strVal val="#ppt_y"/>
                                              </p:val>
                                            </p:tav>
                                          </p:tavLst>
                                        </p:anim>
                                      </p:childTnLst>
                                    </p:cTn>
                                  </p:par>
                                  <p:par>
                                    <p:cTn id="79" presetID="32" presetClass="emph" presetSubtype="0" repeatCount="3000" fill="hold" nodeType="withEffect">
                                      <p:stCondLst>
                                        <p:cond delay="0"/>
                                      </p:stCondLst>
                                      <p:childTnLst>
                                        <p:animRot by="120000">
                                          <p:cBhvr>
                                            <p:cTn id="80" dur="200" fill="hold">
                                              <p:stCondLst>
                                                <p:cond delay="0"/>
                                              </p:stCondLst>
                                            </p:cTn>
                                            <p:tgtEl>
                                              <p:spTgt spid="37"/>
                                            </p:tgtEl>
                                            <p:attrNameLst>
                                              <p:attrName>r</p:attrName>
                                            </p:attrNameLst>
                                          </p:cBhvr>
                                        </p:animRot>
                                        <p:animRot by="-240000">
                                          <p:cBhvr>
                                            <p:cTn id="81" dur="400" fill="hold">
                                              <p:stCondLst>
                                                <p:cond delay="400"/>
                                              </p:stCondLst>
                                            </p:cTn>
                                            <p:tgtEl>
                                              <p:spTgt spid="37"/>
                                            </p:tgtEl>
                                            <p:attrNameLst>
                                              <p:attrName>r</p:attrName>
                                            </p:attrNameLst>
                                          </p:cBhvr>
                                        </p:animRot>
                                        <p:animRot by="240000">
                                          <p:cBhvr>
                                            <p:cTn id="82" dur="400" fill="hold">
                                              <p:stCondLst>
                                                <p:cond delay="800"/>
                                              </p:stCondLst>
                                            </p:cTn>
                                            <p:tgtEl>
                                              <p:spTgt spid="37"/>
                                            </p:tgtEl>
                                            <p:attrNameLst>
                                              <p:attrName>r</p:attrName>
                                            </p:attrNameLst>
                                          </p:cBhvr>
                                        </p:animRot>
                                        <p:animRot by="-240000">
                                          <p:cBhvr>
                                            <p:cTn id="83" dur="400" fill="hold">
                                              <p:stCondLst>
                                                <p:cond delay="1200"/>
                                              </p:stCondLst>
                                            </p:cTn>
                                            <p:tgtEl>
                                              <p:spTgt spid="37"/>
                                            </p:tgtEl>
                                            <p:attrNameLst>
                                              <p:attrName>r</p:attrName>
                                            </p:attrNameLst>
                                          </p:cBhvr>
                                        </p:animRot>
                                        <p:animRot by="120000">
                                          <p:cBhvr>
                                            <p:cTn id="84" dur="400" fill="hold">
                                              <p:stCondLst>
                                                <p:cond delay="16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91A6DA-48FA-2EB8-474E-789D816B78D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tretch>
            <a:fillRect/>
          </a:stretch>
        </p:blipFill>
        <p:spPr>
          <a:xfrm>
            <a:off x="1852654" y="906449"/>
            <a:ext cx="8078525" cy="5557961"/>
          </a:xfrm>
          <a:prstGeom prst="rect">
            <a:avLst/>
          </a:prstGeom>
        </p:spPr>
      </p:pic>
      <p:grpSp>
        <p:nvGrpSpPr>
          <p:cNvPr id="13" name="Group 12">
            <a:extLst>
              <a:ext uri="{FF2B5EF4-FFF2-40B4-BE49-F238E27FC236}">
                <a16:creationId xmlns:a16="http://schemas.microsoft.com/office/drawing/2014/main" id="{04DAC2B9-5992-A393-78AC-B55B49352CFA}"/>
              </a:ext>
            </a:extLst>
          </p:cNvPr>
          <p:cNvGrpSpPr/>
          <p:nvPr/>
        </p:nvGrpSpPr>
        <p:grpSpPr>
          <a:xfrm>
            <a:off x="3456167" y="3085106"/>
            <a:ext cx="5279666" cy="2737500"/>
            <a:chOff x="3456167" y="3085106"/>
            <a:chExt cx="5279666" cy="2737500"/>
          </a:xfrm>
        </p:grpSpPr>
        <p:sp>
          <p:nvSpPr>
            <p:cNvPr id="6" name="Rectangle: Rounded Corners 5">
              <a:extLst>
                <a:ext uri="{FF2B5EF4-FFF2-40B4-BE49-F238E27FC236}">
                  <a16:creationId xmlns:a16="http://schemas.microsoft.com/office/drawing/2014/main" id="{35CF675A-9F91-9495-0031-0C76FD2AD8E5}"/>
                </a:ext>
              </a:extLst>
            </p:cNvPr>
            <p:cNvSpPr/>
            <p:nvPr/>
          </p:nvSpPr>
          <p:spPr>
            <a:xfrm>
              <a:off x="3456167" y="3085106"/>
              <a:ext cx="5279666" cy="2719346"/>
            </a:xfrm>
            <a:prstGeom prst="roundRect">
              <a:avLst/>
            </a:prstGeom>
            <a:solidFill>
              <a:schemeClr val="bg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2015BD0-8F48-4D06-24F3-FF68D183AF0A}"/>
                </a:ext>
              </a:extLst>
            </p:cNvPr>
            <p:cNvSpPr txBox="1"/>
            <p:nvPr/>
          </p:nvSpPr>
          <p:spPr>
            <a:xfrm>
              <a:off x="3586038" y="3575837"/>
              <a:ext cx="4898004" cy="2246769"/>
            </a:xfrm>
            <a:prstGeom prst="rect">
              <a:avLst/>
            </a:prstGeom>
            <a:noFill/>
          </p:spPr>
          <p:txBody>
            <a:bodyPr wrap="square" rtlCol="0">
              <a:spAutoFit/>
            </a:bodyPr>
            <a:lstStyle/>
            <a:p>
              <a:pPr marL="342900" indent="-342900">
                <a:buFont typeface="Arial" panose="020B0604020202020204" pitchFamily="34" charset="0"/>
                <a:buChar char="•"/>
              </a:pPr>
              <a:r>
                <a:rPr lang="en-IN" sz="2000" b="1" i="1" dirty="0"/>
                <a:t>Threat to individuals and organizations</a:t>
              </a:r>
            </a:p>
            <a:p>
              <a:pPr marL="342900" indent="-342900">
                <a:buFont typeface="Arial" panose="020B0604020202020204" pitchFamily="34" charset="0"/>
                <a:buChar char="•"/>
              </a:pPr>
              <a:r>
                <a:rPr lang="en-IN" sz="2000" b="1" i="1" dirty="0"/>
                <a:t>Feel of genuine domains</a:t>
              </a:r>
            </a:p>
            <a:p>
              <a:pPr marL="342900" indent="-342900">
                <a:buFont typeface="Arial" panose="020B0604020202020204" pitchFamily="34" charset="0"/>
                <a:buChar char="•"/>
              </a:pPr>
              <a:r>
                <a:rPr lang="en-IN" sz="2000" b="1" i="1" dirty="0"/>
                <a:t>Research aims to reduce risk</a:t>
              </a:r>
            </a:p>
            <a:p>
              <a:pPr marL="342900" indent="-342900">
                <a:buFont typeface="Arial" panose="020B0604020202020204" pitchFamily="34" charset="0"/>
                <a:buChar char="•"/>
              </a:pPr>
              <a:r>
                <a:rPr lang="en-IN" sz="2000" b="1" i="1" dirty="0"/>
                <a:t>Provide </a:t>
              </a:r>
              <a:r>
                <a:rPr lang="en-IN" sz="2000" b="1" i="1" dirty="0" err="1"/>
                <a:t>defense</a:t>
              </a:r>
              <a:r>
                <a:rPr lang="en-IN" sz="2000" b="1" i="1" dirty="0"/>
                <a:t> against tactics employed by cyber criminals</a:t>
              </a:r>
            </a:p>
            <a:p>
              <a:pPr marL="342900" indent="-342900">
                <a:buFont typeface="Arial" panose="020B0604020202020204" pitchFamily="34" charset="0"/>
                <a:buChar char="•"/>
              </a:pPr>
              <a:r>
                <a:rPr lang="en-IN" sz="2000" b="1" i="1" dirty="0"/>
                <a:t>Maintains high level of accuracy to identify phishing domains</a:t>
              </a:r>
            </a:p>
          </p:txBody>
        </p:sp>
      </p:grpSp>
      <p:grpSp>
        <p:nvGrpSpPr>
          <p:cNvPr id="12" name="Group 11">
            <a:extLst>
              <a:ext uri="{FF2B5EF4-FFF2-40B4-BE49-F238E27FC236}">
                <a16:creationId xmlns:a16="http://schemas.microsoft.com/office/drawing/2014/main" id="{6F87DBDF-FF56-457A-572A-F6462E33C1B8}"/>
              </a:ext>
            </a:extLst>
          </p:cNvPr>
          <p:cNvGrpSpPr/>
          <p:nvPr/>
        </p:nvGrpSpPr>
        <p:grpSpPr>
          <a:xfrm>
            <a:off x="3297141" y="2897112"/>
            <a:ext cx="5597718" cy="696878"/>
            <a:chOff x="3297141" y="2897112"/>
            <a:chExt cx="5597718" cy="696878"/>
          </a:xfrm>
        </p:grpSpPr>
        <p:sp>
          <p:nvSpPr>
            <p:cNvPr id="7" name="Rectangle: Rounded Corners 6">
              <a:extLst>
                <a:ext uri="{FF2B5EF4-FFF2-40B4-BE49-F238E27FC236}">
                  <a16:creationId xmlns:a16="http://schemas.microsoft.com/office/drawing/2014/main" id="{8BD8DD4D-612E-8F0B-923D-16C9E99E8871}"/>
                </a:ext>
              </a:extLst>
            </p:cNvPr>
            <p:cNvSpPr/>
            <p:nvPr/>
          </p:nvSpPr>
          <p:spPr>
            <a:xfrm>
              <a:off x="3297141" y="2910177"/>
              <a:ext cx="5597718" cy="620202"/>
            </a:xfrm>
            <a:prstGeom prst="roundRect">
              <a:avLst>
                <a:gd name="adj" fmla="val 50000"/>
              </a:avLst>
            </a:prstGeom>
            <a:solidFill>
              <a:schemeClr val="bg1"/>
            </a:solidFill>
            <a:ln>
              <a:noFill/>
            </a:ln>
            <a:effectLst>
              <a:outerShdw blurRad="254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Magnifying glass">
              <a:extLst>
                <a:ext uri="{FF2B5EF4-FFF2-40B4-BE49-F238E27FC236}">
                  <a16:creationId xmlns:a16="http://schemas.microsoft.com/office/drawing/2014/main" id="{8B5A7E68-671A-7CE4-D3A5-660CF4D425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6167" y="2910177"/>
              <a:ext cx="683813" cy="683813"/>
            </a:xfrm>
            <a:prstGeom prst="rect">
              <a:avLst/>
            </a:prstGeom>
          </p:spPr>
        </p:pic>
        <p:sp>
          <p:nvSpPr>
            <p:cNvPr id="10" name="TextBox 9">
              <a:extLst>
                <a:ext uri="{FF2B5EF4-FFF2-40B4-BE49-F238E27FC236}">
                  <a16:creationId xmlns:a16="http://schemas.microsoft.com/office/drawing/2014/main" id="{71191D61-A288-FA4B-DE8D-CECF70D5C96E}"/>
                </a:ext>
              </a:extLst>
            </p:cNvPr>
            <p:cNvSpPr txBox="1"/>
            <p:nvPr/>
          </p:nvSpPr>
          <p:spPr>
            <a:xfrm>
              <a:off x="4403698" y="2897112"/>
              <a:ext cx="2361537" cy="646331"/>
            </a:xfrm>
            <a:prstGeom prst="rect">
              <a:avLst/>
            </a:prstGeom>
            <a:noFill/>
          </p:spPr>
          <p:txBody>
            <a:bodyPr wrap="square" rtlCol="0">
              <a:spAutoFit/>
            </a:bodyPr>
            <a:lstStyle/>
            <a:p>
              <a:r>
                <a:rPr lang="en-IN" sz="3600" dirty="0"/>
                <a:t>Phishing</a:t>
              </a:r>
            </a:p>
          </p:txBody>
        </p:sp>
      </p:grpSp>
      <p:pic>
        <p:nvPicPr>
          <p:cNvPr id="14" name="Picture 13">
            <a:extLst>
              <a:ext uri="{FF2B5EF4-FFF2-40B4-BE49-F238E27FC236}">
                <a16:creationId xmlns:a16="http://schemas.microsoft.com/office/drawing/2014/main" id="{FA765BBE-D364-3EC0-002E-EFCBA490467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rcRect t="646" b="-81265"/>
          <a:stretch/>
        </p:blipFill>
        <p:spPr>
          <a:xfrm>
            <a:off x="1852654" y="-87463"/>
            <a:ext cx="8078525" cy="5557961"/>
          </a:xfrm>
          <a:prstGeom prst="rect">
            <a:avLst/>
          </a:prstGeom>
        </p:spPr>
      </p:pic>
    </p:spTree>
    <p:extLst>
      <p:ext uri="{BB962C8B-B14F-4D97-AF65-F5344CB8AC3E}">
        <p14:creationId xmlns:p14="http://schemas.microsoft.com/office/powerpoint/2010/main" val="387983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ppt_x"/>
                                          </p:val>
                                        </p:tav>
                                        <p:tav tm="100000">
                                          <p:val>
                                            <p:strVal val="#ppt_x"/>
                                          </p:val>
                                        </p:tav>
                                      </p:tavLst>
                                    </p:anim>
                                    <p:anim calcmode="lin" valueType="num">
                                      <p:cBhvr additive="base">
                                        <p:cTn id="11"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spcFirstLastPara="0" vert="horz" wrap="square" lIns="2370345" tIns="483023" rIns="1034102" bIns="3382011" numCol="1" spcCol="1270" anchor="ctr" anchorCtr="0">
        <a:noAutofit/>
      </a:bodyPr>
      <a:lstStyle>
        <a:defPPr marL="0" indent="0" algn="ctr" defTabSz="1733550">
          <a:lnSpc>
            <a:spcPct val="90000"/>
          </a:lnSpc>
          <a:spcBef>
            <a:spcPct val="0"/>
          </a:spcBef>
          <a:spcAft>
            <a:spcPct val="35000"/>
          </a:spcAft>
          <a:buNone/>
          <a:defRPr sz="3900" kern="1200" dirty="0"/>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538</Words>
  <Application>Microsoft Office PowerPoint</Application>
  <PresentationFormat>Widescreen</PresentationFormat>
  <Paragraphs>71</Paragraphs>
  <Slides>31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Algerian</vt:lpstr>
      <vt:lpstr>Arial</vt:lpstr>
      <vt:lpstr>Arial Black</vt:lpstr>
      <vt:lpstr>Arial Narrow</vt:lpstr>
      <vt:lpstr>Arial Rounded MT Bold</vt:lpstr>
      <vt:lpstr>Bahnschrift Light</vt:lpstr>
      <vt:lpstr>Bauhaus 93</vt:lpstr>
      <vt:lpstr>Bernard MT Condensed</vt:lpstr>
      <vt:lpstr>Calibri</vt:lpstr>
      <vt:lpstr>Calibri Light</vt:lpstr>
      <vt:lpstr>Jokerman</vt:lpstr>
      <vt:lpstr>Lato Black</vt:lpstr>
      <vt:lpstr>Lato Light</vt:lpstr>
      <vt:lpstr>Tw Cen MT Condensed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learning process</dc:creator>
  <cp:lastModifiedBy>learning process</cp:lastModifiedBy>
  <cp:revision>7</cp:revision>
  <dcterms:created xsi:type="dcterms:W3CDTF">2023-09-13T13:35:04Z</dcterms:created>
  <dcterms:modified xsi:type="dcterms:W3CDTF">2023-09-14T01:36:03Z</dcterms:modified>
</cp:coreProperties>
</file>